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Open Sans Bold" charset="1" panose="00000000000000000000"/>
      <p:regular r:id="rId13"/>
    </p:embeddedFont>
    <p:embeddedFont>
      <p:font typeface="Open Sans Medium" charset="1" panose="00000000000000000000"/>
      <p:regular r:id="rId14"/>
    </p:embeddedFont>
    <p:embeddedFont>
      <p:font typeface="Open Sans" charset="1" panose="00000000000000000000"/>
      <p:regular r:id="rId15"/>
    </p:embeddedFont>
    <p:embeddedFont>
      <p:font typeface="HK Grotesk Bold" charset="1" panose="00000800000000000000"/>
      <p:regular r:id="rId16"/>
    </p:embeddedFont>
    <p:embeddedFont>
      <p:font typeface="HK Grotesk Medium" charset="1" panose="000006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jpe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653" y="9510663"/>
            <a:ext cx="20117305" cy="935342"/>
            <a:chOff x="0" y="0"/>
            <a:chExt cx="5298385" cy="246345"/>
          </a:xfrm>
        </p:grpSpPr>
        <p:sp>
          <p:nvSpPr>
            <p:cNvPr name="Freeform 3" id="3"/>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050A30"/>
            </a:solidFill>
          </p:spPr>
        </p:sp>
        <p:sp>
          <p:nvSpPr>
            <p:cNvPr name="TextBox 4" id="4"/>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286731" y="1485900"/>
            <a:ext cx="8090646" cy="8156436"/>
            <a:chOff x="0" y="0"/>
            <a:chExt cx="3330382" cy="3357463"/>
          </a:xfrm>
        </p:grpSpPr>
        <p:sp>
          <p:nvSpPr>
            <p:cNvPr name="Freeform 6" id="6"/>
            <p:cNvSpPr/>
            <p:nvPr/>
          </p:nvSpPr>
          <p:spPr>
            <a:xfrm flipH="false" flipV="false" rot="0">
              <a:off x="0" y="0"/>
              <a:ext cx="3330382" cy="3357463"/>
            </a:xfrm>
            <a:custGeom>
              <a:avLst/>
              <a:gdLst/>
              <a:ahLst/>
              <a:cxnLst/>
              <a:rect r="r" b="b" t="t" l="l"/>
              <a:pathLst>
                <a:path h="3357463" w="3330382">
                  <a:moveTo>
                    <a:pt x="1665191" y="0"/>
                  </a:moveTo>
                  <a:cubicBezTo>
                    <a:pt x="745531" y="0"/>
                    <a:pt x="0" y="751594"/>
                    <a:pt x="0" y="1678731"/>
                  </a:cubicBezTo>
                  <a:cubicBezTo>
                    <a:pt x="0" y="2605869"/>
                    <a:pt x="745531" y="3357463"/>
                    <a:pt x="1665191" y="3357463"/>
                  </a:cubicBezTo>
                  <a:cubicBezTo>
                    <a:pt x="2584850" y="3357463"/>
                    <a:pt x="3330382" y="2605869"/>
                    <a:pt x="3330382" y="1678731"/>
                  </a:cubicBezTo>
                  <a:cubicBezTo>
                    <a:pt x="3330382" y="751594"/>
                    <a:pt x="2584850" y="0"/>
                    <a:pt x="1665191" y="0"/>
                  </a:cubicBezTo>
                  <a:close/>
                </a:path>
              </a:pathLst>
            </a:custGeom>
            <a:solidFill>
              <a:srgbClr val="233DFF"/>
            </a:solidFill>
          </p:spPr>
        </p:sp>
        <p:sp>
          <p:nvSpPr>
            <p:cNvPr name="TextBox 7" id="7"/>
            <p:cNvSpPr txBox="true"/>
            <p:nvPr/>
          </p:nvSpPr>
          <p:spPr>
            <a:xfrm>
              <a:off x="312223" y="276662"/>
              <a:ext cx="2705935" cy="276603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4818912" y="7776278"/>
            <a:ext cx="3986687" cy="398668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B6F9"/>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9251351" y="0"/>
            <a:ext cx="8068627" cy="9642336"/>
            <a:chOff x="0" y="0"/>
            <a:chExt cx="812800" cy="971329"/>
          </a:xfrm>
        </p:grpSpPr>
        <p:sp>
          <p:nvSpPr>
            <p:cNvPr name="Freeform 12" id="12"/>
            <p:cNvSpPr/>
            <p:nvPr/>
          </p:nvSpPr>
          <p:spPr>
            <a:xfrm flipH="false" flipV="false" rot="0">
              <a:off x="0" y="0"/>
              <a:ext cx="812800" cy="971329"/>
            </a:xfrm>
            <a:custGeom>
              <a:avLst/>
              <a:gdLst/>
              <a:ahLst/>
              <a:cxnLst/>
              <a:rect r="r" b="b" t="t" l="l"/>
              <a:pathLst>
                <a:path h="971329" w="812800">
                  <a:moveTo>
                    <a:pt x="609600" y="0"/>
                  </a:moveTo>
                  <a:lnTo>
                    <a:pt x="0" y="0"/>
                  </a:lnTo>
                  <a:lnTo>
                    <a:pt x="203200" y="971329"/>
                  </a:lnTo>
                  <a:lnTo>
                    <a:pt x="812800" y="971329"/>
                  </a:lnTo>
                  <a:lnTo>
                    <a:pt x="609600" y="0"/>
                  </a:lnTo>
                  <a:close/>
                </a:path>
              </a:pathLst>
            </a:custGeom>
            <a:blipFill>
              <a:blip r:embed="rId2"/>
              <a:stretch>
                <a:fillRect l="-56225" t="0" r="-56225" b="0"/>
              </a:stretch>
            </a:blipFill>
          </p:spPr>
        </p:sp>
      </p:grpSp>
      <p:sp>
        <p:nvSpPr>
          <p:cNvPr name="Freeform 13" id="13"/>
          <p:cNvSpPr/>
          <p:nvPr/>
        </p:nvSpPr>
        <p:spPr>
          <a:xfrm flipH="false" flipV="false" rot="0">
            <a:off x="15262578" y="-5715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0">
            <a:off x="13704282" y="5709011"/>
            <a:ext cx="4583718" cy="4577989"/>
          </a:xfrm>
          <a:custGeom>
            <a:avLst/>
            <a:gdLst/>
            <a:ahLst/>
            <a:cxnLst/>
            <a:rect r="r" b="b" t="t" l="l"/>
            <a:pathLst>
              <a:path h="4577989" w="4583718">
                <a:moveTo>
                  <a:pt x="0" y="0"/>
                </a:moveTo>
                <a:lnTo>
                  <a:pt x="4583718" y="0"/>
                </a:lnTo>
                <a:lnTo>
                  <a:pt x="4583718" y="4577989"/>
                </a:lnTo>
                <a:lnTo>
                  <a:pt x="0" y="45779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5" id="15"/>
          <p:cNvSpPr/>
          <p:nvPr/>
        </p:nvSpPr>
        <p:spPr>
          <a:xfrm flipH="false" flipV="false" rot="0">
            <a:off x="9144000" y="7943361"/>
            <a:ext cx="1624333" cy="1328343"/>
          </a:xfrm>
          <a:custGeom>
            <a:avLst/>
            <a:gdLst/>
            <a:ahLst/>
            <a:cxnLst/>
            <a:rect r="r" b="b" t="t" l="l"/>
            <a:pathLst>
              <a:path h="1328343" w="1624333">
                <a:moveTo>
                  <a:pt x="0" y="0"/>
                </a:moveTo>
                <a:lnTo>
                  <a:pt x="1624333" y="0"/>
                </a:lnTo>
                <a:lnTo>
                  <a:pt x="1624333" y="1328343"/>
                </a:lnTo>
                <a:lnTo>
                  <a:pt x="0" y="1328343"/>
                </a:lnTo>
                <a:lnTo>
                  <a:pt x="0" y="0"/>
                </a:lnTo>
                <a:close/>
              </a:path>
            </a:pathLst>
          </a:custGeom>
          <a:blipFill>
            <a:blip r:embed="rId7"/>
            <a:stretch>
              <a:fillRect l="0" t="0" r="0" b="0"/>
            </a:stretch>
          </a:blipFill>
        </p:spPr>
      </p:sp>
      <p:sp>
        <p:nvSpPr>
          <p:cNvPr name="Freeform 16" id="16"/>
          <p:cNvSpPr/>
          <p:nvPr/>
        </p:nvSpPr>
        <p:spPr>
          <a:xfrm flipH="false" flipV="false" rot="0">
            <a:off x="413259" y="445242"/>
            <a:ext cx="3474225" cy="1166915"/>
          </a:xfrm>
          <a:custGeom>
            <a:avLst/>
            <a:gdLst/>
            <a:ahLst/>
            <a:cxnLst/>
            <a:rect r="r" b="b" t="t" l="l"/>
            <a:pathLst>
              <a:path h="1166915" w="3474225">
                <a:moveTo>
                  <a:pt x="0" y="0"/>
                </a:moveTo>
                <a:lnTo>
                  <a:pt x="3474225" y="0"/>
                </a:lnTo>
                <a:lnTo>
                  <a:pt x="3474225" y="1166916"/>
                </a:lnTo>
                <a:lnTo>
                  <a:pt x="0" y="1166916"/>
                </a:lnTo>
                <a:lnTo>
                  <a:pt x="0" y="0"/>
                </a:lnTo>
                <a:close/>
              </a:path>
            </a:pathLst>
          </a:custGeom>
          <a:blipFill>
            <a:blip r:embed="rId8"/>
            <a:stretch>
              <a:fillRect l="0" t="0" r="0" b="0"/>
            </a:stretch>
          </a:blipFill>
        </p:spPr>
      </p:sp>
      <p:sp>
        <p:nvSpPr>
          <p:cNvPr name="TextBox 17" id="17"/>
          <p:cNvSpPr txBox="true"/>
          <p:nvPr/>
        </p:nvSpPr>
        <p:spPr>
          <a:xfrm rot="0">
            <a:off x="413259" y="2982409"/>
            <a:ext cx="9542907" cy="2147470"/>
          </a:xfrm>
          <a:prstGeom prst="rect">
            <a:avLst/>
          </a:prstGeom>
        </p:spPr>
        <p:txBody>
          <a:bodyPr anchor="t" rtlCol="false" tIns="0" lIns="0" bIns="0" rIns="0">
            <a:spAutoFit/>
          </a:bodyPr>
          <a:lstStyle/>
          <a:p>
            <a:pPr algn="l">
              <a:lnSpc>
                <a:spcPts val="8685"/>
              </a:lnSpc>
            </a:pPr>
            <a:r>
              <a:rPr lang="en-US" b="true" sz="6203" spc="496">
                <a:solidFill>
                  <a:srgbClr val="050A30"/>
                </a:solidFill>
                <a:latin typeface="Open Sans Bold"/>
                <a:ea typeface="Open Sans Bold"/>
                <a:cs typeface="Open Sans Bold"/>
                <a:sym typeface="Open Sans Bold"/>
              </a:rPr>
              <a:t>PREZENTÁCIÓ     CÍME</a:t>
            </a:r>
          </a:p>
        </p:txBody>
      </p:sp>
      <p:sp>
        <p:nvSpPr>
          <p:cNvPr name="TextBox 18" id="18"/>
          <p:cNvSpPr txBox="true"/>
          <p:nvPr/>
        </p:nvSpPr>
        <p:spPr>
          <a:xfrm rot="0">
            <a:off x="426151" y="5468868"/>
            <a:ext cx="8854820" cy="813701"/>
          </a:xfrm>
          <a:prstGeom prst="rect">
            <a:avLst/>
          </a:prstGeom>
        </p:spPr>
        <p:txBody>
          <a:bodyPr anchor="t" rtlCol="false" tIns="0" lIns="0" bIns="0" rIns="0">
            <a:spAutoFit/>
          </a:bodyPr>
          <a:lstStyle/>
          <a:p>
            <a:pPr algn="l">
              <a:lnSpc>
                <a:spcPts val="6600"/>
              </a:lnSpc>
            </a:pPr>
            <a:r>
              <a:rPr lang="en-US" sz="4714" b="true">
                <a:solidFill>
                  <a:srgbClr val="050A30"/>
                </a:solidFill>
                <a:latin typeface="Open Sans Medium"/>
                <a:ea typeface="Open Sans Medium"/>
                <a:cs typeface="Open Sans Medium"/>
                <a:sym typeface="Open Sans Medium"/>
              </a:rPr>
              <a:t>Név</a:t>
            </a:r>
          </a:p>
        </p:txBody>
      </p:sp>
      <p:sp>
        <p:nvSpPr>
          <p:cNvPr name="TextBox 19" id="19"/>
          <p:cNvSpPr txBox="true"/>
          <p:nvPr/>
        </p:nvSpPr>
        <p:spPr>
          <a:xfrm rot="0">
            <a:off x="426151" y="7221251"/>
            <a:ext cx="8854820" cy="978314"/>
          </a:xfrm>
          <a:prstGeom prst="rect">
            <a:avLst/>
          </a:prstGeom>
        </p:spPr>
        <p:txBody>
          <a:bodyPr anchor="t" rtlCol="false" tIns="0" lIns="0" bIns="0" rIns="0">
            <a:spAutoFit/>
          </a:bodyPr>
          <a:lstStyle/>
          <a:p>
            <a:pPr algn="l">
              <a:lnSpc>
                <a:spcPts val="2908"/>
              </a:lnSpc>
            </a:pPr>
            <a:r>
              <a:rPr lang="en-US" sz="4214" b="true">
                <a:solidFill>
                  <a:srgbClr val="050A30"/>
                </a:solidFill>
                <a:latin typeface="Open Sans Medium"/>
                <a:ea typeface="Open Sans Medium"/>
                <a:cs typeface="Open Sans Medium"/>
                <a:sym typeface="Open Sans Medium"/>
              </a:rPr>
              <a:t>Témavezető neve</a:t>
            </a:r>
          </a:p>
          <a:p>
            <a:pPr algn="l">
              <a:lnSpc>
                <a:spcPts val="5900"/>
              </a:lnSpc>
            </a:pPr>
            <a:r>
              <a:rPr lang="en-US" sz="4214" b="true">
                <a:solidFill>
                  <a:srgbClr val="050A30"/>
                </a:solidFill>
                <a:latin typeface="Open Sans Medium"/>
                <a:ea typeface="Open Sans Medium"/>
                <a:cs typeface="Open Sans Medium"/>
                <a:sym typeface="Open Sans Medium"/>
              </a:rPr>
              <a:t>Társ-témavezető neve</a:t>
            </a:r>
          </a:p>
        </p:txBody>
      </p:sp>
      <p:sp>
        <p:nvSpPr>
          <p:cNvPr name="TextBox 20" id="20"/>
          <p:cNvSpPr txBox="true"/>
          <p:nvPr/>
        </p:nvSpPr>
        <p:spPr>
          <a:xfrm rot="0">
            <a:off x="426151" y="8790115"/>
            <a:ext cx="8854820" cy="332034"/>
          </a:xfrm>
          <a:prstGeom prst="rect">
            <a:avLst/>
          </a:prstGeom>
        </p:spPr>
        <p:txBody>
          <a:bodyPr anchor="t" rtlCol="false" tIns="0" lIns="0" bIns="0" rIns="0">
            <a:spAutoFit/>
          </a:bodyPr>
          <a:lstStyle/>
          <a:p>
            <a:pPr algn="l">
              <a:lnSpc>
                <a:spcPts val="2218"/>
              </a:lnSpc>
            </a:pPr>
            <a:r>
              <a:rPr lang="en-US" sz="3214">
                <a:solidFill>
                  <a:srgbClr val="050A30"/>
                </a:solidFill>
                <a:latin typeface="Open Sans"/>
                <a:ea typeface="Open Sans"/>
                <a:cs typeface="Open Sans"/>
                <a:sym typeface="Open Sans"/>
              </a:rPr>
              <a:t>Intézet neve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98857" y="0"/>
            <a:ext cx="1397713" cy="10759348"/>
            <a:chOff x="0" y="0"/>
            <a:chExt cx="368122" cy="2833738"/>
          </a:xfrm>
        </p:grpSpPr>
        <p:sp>
          <p:nvSpPr>
            <p:cNvPr name="Freeform 3" id="3"/>
            <p:cNvSpPr/>
            <p:nvPr/>
          </p:nvSpPr>
          <p:spPr>
            <a:xfrm flipH="false" flipV="false" rot="0">
              <a:off x="0" y="0"/>
              <a:ext cx="368122" cy="2833738"/>
            </a:xfrm>
            <a:custGeom>
              <a:avLst/>
              <a:gdLst/>
              <a:ahLst/>
              <a:cxnLst/>
              <a:rect r="r" b="b" t="t" l="l"/>
              <a:pathLst>
                <a:path h="2833738" w="368122">
                  <a:moveTo>
                    <a:pt x="0" y="0"/>
                  </a:moveTo>
                  <a:lnTo>
                    <a:pt x="368122" y="0"/>
                  </a:lnTo>
                  <a:lnTo>
                    <a:pt x="368122" y="2833738"/>
                  </a:lnTo>
                  <a:lnTo>
                    <a:pt x="0" y="2833738"/>
                  </a:lnTo>
                  <a:close/>
                </a:path>
              </a:pathLst>
            </a:custGeom>
            <a:solidFill>
              <a:srgbClr val="050A30"/>
            </a:solidFill>
          </p:spPr>
        </p:sp>
        <p:sp>
          <p:nvSpPr>
            <p:cNvPr name="TextBox 4" id="4"/>
            <p:cNvSpPr txBox="true"/>
            <p:nvPr/>
          </p:nvSpPr>
          <p:spPr>
            <a:xfrm>
              <a:off x="0" y="-38100"/>
              <a:ext cx="368122" cy="287183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14653" y="9510663"/>
            <a:ext cx="20117305" cy="935342"/>
            <a:chOff x="0" y="0"/>
            <a:chExt cx="5298385" cy="246345"/>
          </a:xfrm>
        </p:grpSpPr>
        <p:sp>
          <p:nvSpPr>
            <p:cNvPr name="Freeform 6" id="6"/>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5CB6F9"/>
            </a:solidFill>
          </p:spPr>
        </p:sp>
        <p:sp>
          <p:nvSpPr>
            <p:cNvPr name="TextBox 7" id="7"/>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3848791" y="-227316"/>
            <a:ext cx="4596582" cy="9737979"/>
            <a:chOff x="0" y="0"/>
            <a:chExt cx="712131" cy="1508668"/>
          </a:xfrm>
        </p:grpSpPr>
        <p:sp>
          <p:nvSpPr>
            <p:cNvPr name="Freeform 9" id="9"/>
            <p:cNvSpPr/>
            <p:nvPr/>
          </p:nvSpPr>
          <p:spPr>
            <a:xfrm flipH="false" flipV="false" rot="0">
              <a:off x="0" y="0"/>
              <a:ext cx="712131" cy="1508668"/>
            </a:xfrm>
            <a:custGeom>
              <a:avLst/>
              <a:gdLst/>
              <a:ahLst/>
              <a:cxnLst/>
              <a:rect r="r" b="b" t="t" l="l"/>
              <a:pathLst>
                <a:path h="1508668" w="712131">
                  <a:moveTo>
                    <a:pt x="0" y="0"/>
                  </a:moveTo>
                  <a:lnTo>
                    <a:pt x="712131" y="0"/>
                  </a:lnTo>
                  <a:lnTo>
                    <a:pt x="712131" y="1508668"/>
                  </a:lnTo>
                  <a:lnTo>
                    <a:pt x="0" y="1508668"/>
                  </a:lnTo>
                  <a:close/>
                </a:path>
              </a:pathLst>
            </a:custGeom>
            <a:blipFill>
              <a:blip r:embed="rId2"/>
              <a:stretch>
                <a:fillRect l="-40169" t="0" r="-40169" b="0"/>
              </a:stretch>
            </a:blipFill>
          </p:spPr>
        </p:sp>
      </p:grpSp>
      <p:grpSp>
        <p:nvGrpSpPr>
          <p:cNvPr name="Group 10" id="10"/>
          <p:cNvGrpSpPr/>
          <p:nvPr/>
        </p:nvGrpSpPr>
        <p:grpSpPr>
          <a:xfrm rot="0">
            <a:off x="14818912" y="7776278"/>
            <a:ext cx="3986687" cy="398668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3" id="13"/>
          <p:cNvSpPr/>
          <p:nvPr/>
        </p:nvSpPr>
        <p:spPr>
          <a:xfrm flipH="false" flipV="false" rot="0">
            <a:off x="15806608" y="-20574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0">
            <a:off x="13704282" y="5709011"/>
            <a:ext cx="4583718" cy="4577989"/>
          </a:xfrm>
          <a:custGeom>
            <a:avLst/>
            <a:gdLst/>
            <a:ahLst/>
            <a:cxnLst/>
            <a:rect r="r" b="b" t="t" l="l"/>
            <a:pathLst>
              <a:path h="4577989" w="4583718">
                <a:moveTo>
                  <a:pt x="0" y="0"/>
                </a:moveTo>
                <a:lnTo>
                  <a:pt x="4583718" y="0"/>
                </a:lnTo>
                <a:lnTo>
                  <a:pt x="4583718" y="4577989"/>
                </a:lnTo>
                <a:lnTo>
                  <a:pt x="0" y="45779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200483" y="317864"/>
            <a:ext cx="9409581" cy="1101725"/>
          </a:xfrm>
          <a:prstGeom prst="rect">
            <a:avLst/>
          </a:prstGeom>
        </p:spPr>
        <p:txBody>
          <a:bodyPr anchor="t" rtlCol="false" tIns="0" lIns="0" bIns="0" rIns="0">
            <a:spAutoFit/>
          </a:bodyPr>
          <a:lstStyle/>
          <a:p>
            <a:pPr algn="l">
              <a:lnSpc>
                <a:spcPts val="9099"/>
              </a:lnSpc>
            </a:pPr>
            <a:r>
              <a:rPr lang="en-US" sz="6499" b="true">
                <a:solidFill>
                  <a:srgbClr val="000000"/>
                </a:solidFill>
                <a:latin typeface="Open Sans Bold"/>
                <a:ea typeface="Open Sans Bold"/>
                <a:cs typeface="Open Sans Bold"/>
                <a:sym typeface="Open Sans Bold"/>
              </a:rPr>
              <a:t>Tartalom</a:t>
            </a:r>
          </a:p>
        </p:txBody>
      </p:sp>
      <p:sp>
        <p:nvSpPr>
          <p:cNvPr name="TextBox 16" id="16"/>
          <p:cNvSpPr txBox="true"/>
          <p:nvPr/>
        </p:nvSpPr>
        <p:spPr>
          <a:xfrm rot="0">
            <a:off x="1200483" y="1714864"/>
            <a:ext cx="6947315" cy="538042"/>
          </a:xfrm>
          <a:prstGeom prst="rect">
            <a:avLst/>
          </a:prstGeom>
        </p:spPr>
        <p:txBody>
          <a:bodyPr anchor="t" rtlCol="false" tIns="0" lIns="0" bIns="0" rIns="0">
            <a:spAutoFit/>
          </a:bodyPr>
          <a:lstStyle/>
          <a:p>
            <a:pPr algn="l">
              <a:lnSpc>
                <a:spcPts val="4469"/>
              </a:lnSpc>
            </a:pPr>
            <a:r>
              <a:rPr lang="en-US" b="true" sz="3192" spc="255">
                <a:solidFill>
                  <a:srgbClr val="000000"/>
                </a:solidFill>
                <a:latin typeface="Open Sans Bold"/>
                <a:ea typeface="Open Sans Bold"/>
                <a:cs typeface="Open Sans Bold"/>
                <a:sym typeface="Open Sans Bold"/>
              </a:rPr>
              <a:t>0. BEMUTATKOZÁS</a:t>
            </a:r>
          </a:p>
        </p:txBody>
      </p:sp>
      <p:sp>
        <p:nvSpPr>
          <p:cNvPr name="TextBox 17" id="17"/>
          <p:cNvSpPr txBox="true"/>
          <p:nvPr/>
        </p:nvSpPr>
        <p:spPr>
          <a:xfrm rot="0">
            <a:off x="1200483" y="2272783"/>
            <a:ext cx="10361002" cy="523875"/>
          </a:xfrm>
          <a:prstGeom prst="rect">
            <a:avLst/>
          </a:prstGeom>
        </p:spPr>
        <p:txBody>
          <a:bodyPr anchor="t" rtlCol="false" tIns="0" lIns="0" bIns="0" rIns="0">
            <a:spAutoFit/>
          </a:bodyPr>
          <a:lstStyle/>
          <a:p>
            <a:pPr algn="just">
              <a:lnSpc>
                <a:spcPts val="2100"/>
              </a:lnSpc>
            </a:pPr>
            <a:r>
              <a:rPr lang="en-US" b="true" sz="1500">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a:t>
            </a:r>
          </a:p>
        </p:txBody>
      </p:sp>
      <p:sp>
        <p:nvSpPr>
          <p:cNvPr name="TextBox 18" id="18"/>
          <p:cNvSpPr txBox="true"/>
          <p:nvPr/>
        </p:nvSpPr>
        <p:spPr>
          <a:xfrm rot="0">
            <a:off x="1200483" y="3095743"/>
            <a:ext cx="6947315" cy="538042"/>
          </a:xfrm>
          <a:prstGeom prst="rect">
            <a:avLst/>
          </a:prstGeom>
        </p:spPr>
        <p:txBody>
          <a:bodyPr anchor="t" rtlCol="false" tIns="0" lIns="0" bIns="0" rIns="0">
            <a:spAutoFit/>
          </a:bodyPr>
          <a:lstStyle/>
          <a:p>
            <a:pPr algn="l">
              <a:lnSpc>
                <a:spcPts val="4469"/>
              </a:lnSpc>
            </a:pPr>
            <a:r>
              <a:rPr lang="en-US" b="true" sz="3192" spc="255">
                <a:solidFill>
                  <a:srgbClr val="000000"/>
                </a:solidFill>
                <a:latin typeface="Open Sans Bold"/>
                <a:ea typeface="Open Sans Bold"/>
                <a:cs typeface="Open Sans Bold"/>
                <a:sym typeface="Open Sans Bold"/>
              </a:rPr>
              <a:t>1. CÉLOK ÉS MOTIVÁCIÓ</a:t>
            </a:r>
          </a:p>
        </p:txBody>
      </p:sp>
      <p:sp>
        <p:nvSpPr>
          <p:cNvPr name="TextBox 19" id="19"/>
          <p:cNvSpPr txBox="true"/>
          <p:nvPr/>
        </p:nvSpPr>
        <p:spPr>
          <a:xfrm rot="0">
            <a:off x="1200483" y="3652835"/>
            <a:ext cx="10361002" cy="523875"/>
          </a:xfrm>
          <a:prstGeom prst="rect">
            <a:avLst/>
          </a:prstGeom>
        </p:spPr>
        <p:txBody>
          <a:bodyPr anchor="t" rtlCol="false" tIns="0" lIns="0" bIns="0" rIns="0">
            <a:spAutoFit/>
          </a:bodyPr>
          <a:lstStyle/>
          <a:p>
            <a:pPr algn="just">
              <a:lnSpc>
                <a:spcPts val="2100"/>
              </a:lnSpc>
            </a:pPr>
            <a:r>
              <a:rPr lang="en-US" b="true" sz="1500">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a:t>
            </a:r>
          </a:p>
        </p:txBody>
      </p:sp>
      <p:sp>
        <p:nvSpPr>
          <p:cNvPr name="TextBox 20" id="20"/>
          <p:cNvSpPr txBox="true"/>
          <p:nvPr/>
        </p:nvSpPr>
        <p:spPr>
          <a:xfrm rot="0">
            <a:off x="1200483" y="4471985"/>
            <a:ext cx="6947315" cy="538042"/>
          </a:xfrm>
          <a:prstGeom prst="rect">
            <a:avLst/>
          </a:prstGeom>
        </p:spPr>
        <p:txBody>
          <a:bodyPr anchor="t" rtlCol="false" tIns="0" lIns="0" bIns="0" rIns="0">
            <a:spAutoFit/>
          </a:bodyPr>
          <a:lstStyle/>
          <a:p>
            <a:pPr algn="l">
              <a:lnSpc>
                <a:spcPts val="4469"/>
              </a:lnSpc>
            </a:pPr>
            <a:r>
              <a:rPr lang="en-US" b="true" sz="3192" spc="255">
                <a:solidFill>
                  <a:srgbClr val="000000"/>
                </a:solidFill>
                <a:latin typeface="Open Sans Bold"/>
                <a:ea typeface="Open Sans Bold"/>
                <a:cs typeface="Open Sans Bold"/>
                <a:sym typeface="Open Sans Bold"/>
              </a:rPr>
              <a:t>2. SZAKIRODALMI ÁTTEKINTÉS</a:t>
            </a:r>
          </a:p>
        </p:txBody>
      </p:sp>
      <p:sp>
        <p:nvSpPr>
          <p:cNvPr name="TextBox 21" id="21"/>
          <p:cNvSpPr txBox="true"/>
          <p:nvPr/>
        </p:nvSpPr>
        <p:spPr>
          <a:xfrm rot="0">
            <a:off x="1200483" y="5029077"/>
            <a:ext cx="10361002" cy="523875"/>
          </a:xfrm>
          <a:prstGeom prst="rect">
            <a:avLst/>
          </a:prstGeom>
        </p:spPr>
        <p:txBody>
          <a:bodyPr anchor="t" rtlCol="false" tIns="0" lIns="0" bIns="0" rIns="0">
            <a:spAutoFit/>
          </a:bodyPr>
          <a:lstStyle/>
          <a:p>
            <a:pPr algn="just">
              <a:lnSpc>
                <a:spcPts val="2100"/>
              </a:lnSpc>
            </a:pPr>
            <a:r>
              <a:rPr lang="en-US" b="true" sz="1500">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a:t>
            </a:r>
          </a:p>
        </p:txBody>
      </p:sp>
      <p:sp>
        <p:nvSpPr>
          <p:cNvPr name="TextBox 22" id="22"/>
          <p:cNvSpPr txBox="true"/>
          <p:nvPr/>
        </p:nvSpPr>
        <p:spPr>
          <a:xfrm rot="0">
            <a:off x="1200483" y="5848227"/>
            <a:ext cx="10361002" cy="538042"/>
          </a:xfrm>
          <a:prstGeom prst="rect">
            <a:avLst/>
          </a:prstGeom>
        </p:spPr>
        <p:txBody>
          <a:bodyPr anchor="t" rtlCol="false" tIns="0" lIns="0" bIns="0" rIns="0">
            <a:spAutoFit/>
          </a:bodyPr>
          <a:lstStyle/>
          <a:p>
            <a:pPr algn="l">
              <a:lnSpc>
                <a:spcPts val="4469"/>
              </a:lnSpc>
            </a:pPr>
            <a:r>
              <a:rPr lang="en-US" b="true" sz="3192" spc="255">
                <a:solidFill>
                  <a:srgbClr val="000000"/>
                </a:solidFill>
                <a:latin typeface="Open Sans Bold"/>
                <a:ea typeface="Open Sans Bold"/>
                <a:cs typeface="Open Sans Bold"/>
                <a:sym typeface="Open Sans Bold"/>
              </a:rPr>
              <a:t>3. KUTATÁS BEMUTATÁSA - HIPOTÉZISEK</a:t>
            </a:r>
          </a:p>
        </p:txBody>
      </p:sp>
      <p:sp>
        <p:nvSpPr>
          <p:cNvPr name="TextBox 23" id="23"/>
          <p:cNvSpPr txBox="true"/>
          <p:nvPr/>
        </p:nvSpPr>
        <p:spPr>
          <a:xfrm rot="0">
            <a:off x="1200483" y="6405319"/>
            <a:ext cx="10361002" cy="523875"/>
          </a:xfrm>
          <a:prstGeom prst="rect">
            <a:avLst/>
          </a:prstGeom>
        </p:spPr>
        <p:txBody>
          <a:bodyPr anchor="t" rtlCol="false" tIns="0" lIns="0" bIns="0" rIns="0">
            <a:spAutoFit/>
          </a:bodyPr>
          <a:lstStyle/>
          <a:p>
            <a:pPr algn="just">
              <a:lnSpc>
                <a:spcPts val="2100"/>
              </a:lnSpc>
            </a:pPr>
            <a:r>
              <a:rPr lang="en-US" b="true" sz="1500">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a:t>
            </a:r>
          </a:p>
        </p:txBody>
      </p:sp>
      <p:sp>
        <p:nvSpPr>
          <p:cNvPr name="TextBox 24" id="24"/>
          <p:cNvSpPr txBox="true"/>
          <p:nvPr/>
        </p:nvSpPr>
        <p:spPr>
          <a:xfrm rot="0">
            <a:off x="1200483" y="7224469"/>
            <a:ext cx="6947315" cy="538042"/>
          </a:xfrm>
          <a:prstGeom prst="rect">
            <a:avLst/>
          </a:prstGeom>
        </p:spPr>
        <p:txBody>
          <a:bodyPr anchor="t" rtlCol="false" tIns="0" lIns="0" bIns="0" rIns="0">
            <a:spAutoFit/>
          </a:bodyPr>
          <a:lstStyle/>
          <a:p>
            <a:pPr algn="l">
              <a:lnSpc>
                <a:spcPts val="4469"/>
              </a:lnSpc>
            </a:pPr>
            <a:r>
              <a:rPr lang="en-US" b="true" sz="3192" spc="255">
                <a:solidFill>
                  <a:srgbClr val="000000"/>
                </a:solidFill>
                <a:latin typeface="Open Sans Bold"/>
                <a:ea typeface="Open Sans Bold"/>
                <a:cs typeface="Open Sans Bold"/>
                <a:sym typeface="Open Sans Bold"/>
              </a:rPr>
              <a:t>4. ÖSSZEFOGLALÁS - TÉZISEK</a:t>
            </a:r>
          </a:p>
        </p:txBody>
      </p:sp>
      <p:sp>
        <p:nvSpPr>
          <p:cNvPr name="TextBox 25" id="25"/>
          <p:cNvSpPr txBox="true"/>
          <p:nvPr/>
        </p:nvSpPr>
        <p:spPr>
          <a:xfrm rot="0">
            <a:off x="1200483" y="7781561"/>
            <a:ext cx="10361002" cy="523875"/>
          </a:xfrm>
          <a:prstGeom prst="rect">
            <a:avLst/>
          </a:prstGeom>
        </p:spPr>
        <p:txBody>
          <a:bodyPr anchor="t" rtlCol="false" tIns="0" lIns="0" bIns="0" rIns="0">
            <a:spAutoFit/>
          </a:bodyPr>
          <a:lstStyle/>
          <a:p>
            <a:pPr algn="just">
              <a:lnSpc>
                <a:spcPts val="2100"/>
              </a:lnSpc>
            </a:pPr>
            <a:r>
              <a:rPr lang="en-US" b="true" sz="1500">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a:t>
            </a:r>
          </a:p>
        </p:txBody>
      </p:sp>
      <p:sp>
        <p:nvSpPr>
          <p:cNvPr name="TextBox 26" id="26"/>
          <p:cNvSpPr txBox="true"/>
          <p:nvPr/>
        </p:nvSpPr>
        <p:spPr>
          <a:xfrm rot="0">
            <a:off x="1200483" y="8600711"/>
            <a:ext cx="6947315" cy="538042"/>
          </a:xfrm>
          <a:prstGeom prst="rect">
            <a:avLst/>
          </a:prstGeom>
        </p:spPr>
        <p:txBody>
          <a:bodyPr anchor="t" rtlCol="false" tIns="0" lIns="0" bIns="0" rIns="0">
            <a:spAutoFit/>
          </a:bodyPr>
          <a:lstStyle/>
          <a:p>
            <a:pPr algn="l">
              <a:lnSpc>
                <a:spcPts val="4469"/>
              </a:lnSpc>
            </a:pPr>
            <a:r>
              <a:rPr lang="en-US" b="true" sz="3192" spc="255">
                <a:solidFill>
                  <a:srgbClr val="000000"/>
                </a:solidFill>
                <a:latin typeface="Open Sans Bold"/>
                <a:ea typeface="Open Sans Bold"/>
                <a:cs typeface="Open Sans Bold"/>
                <a:sym typeface="Open Sans Bold"/>
              </a:rPr>
              <a:t>5. KÖSZÖNETNYILVÁNÍTÁS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98857" y="0"/>
            <a:ext cx="1397713" cy="10759348"/>
            <a:chOff x="0" y="0"/>
            <a:chExt cx="368122" cy="2833738"/>
          </a:xfrm>
        </p:grpSpPr>
        <p:sp>
          <p:nvSpPr>
            <p:cNvPr name="Freeform 3" id="3"/>
            <p:cNvSpPr/>
            <p:nvPr/>
          </p:nvSpPr>
          <p:spPr>
            <a:xfrm flipH="false" flipV="false" rot="0">
              <a:off x="0" y="0"/>
              <a:ext cx="368122" cy="2833738"/>
            </a:xfrm>
            <a:custGeom>
              <a:avLst/>
              <a:gdLst/>
              <a:ahLst/>
              <a:cxnLst/>
              <a:rect r="r" b="b" t="t" l="l"/>
              <a:pathLst>
                <a:path h="2833738" w="368122">
                  <a:moveTo>
                    <a:pt x="0" y="0"/>
                  </a:moveTo>
                  <a:lnTo>
                    <a:pt x="368122" y="0"/>
                  </a:lnTo>
                  <a:lnTo>
                    <a:pt x="368122" y="2833738"/>
                  </a:lnTo>
                  <a:lnTo>
                    <a:pt x="0" y="2833738"/>
                  </a:lnTo>
                  <a:close/>
                </a:path>
              </a:pathLst>
            </a:custGeom>
            <a:solidFill>
              <a:srgbClr val="050A30"/>
            </a:solidFill>
          </p:spPr>
        </p:sp>
        <p:sp>
          <p:nvSpPr>
            <p:cNvPr name="TextBox 4" id="4"/>
            <p:cNvSpPr txBox="true"/>
            <p:nvPr/>
          </p:nvSpPr>
          <p:spPr>
            <a:xfrm>
              <a:off x="0" y="-38100"/>
              <a:ext cx="368122" cy="287183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14653" y="9510663"/>
            <a:ext cx="20117305" cy="935342"/>
            <a:chOff x="0" y="0"/>
            <a:chExt cx="5298385" cy="246345"/>
          </a:xfrm>
        </p:grpSpPr>
        <p:sp>
          <p:nvSpPr>
            <p:cNvPr name="Freeform 6" id="6"/>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233DFF"/>
            </a:solidFill>
          </p:spPr>
        </p:sp>
        <p:sp>
          <p:nvSpPr>
            <p:cNvPr name="TextBox 7" id="7"/>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4818912" y="7776278"/>
            <a:ext cx="3986687" cy="398668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15806608" y="-20574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2" id="12"/>
          <p:cNvGrpSpPr/>
          <p:nvPr/>
        </p:nvGrpSpPr>
        <p:grpSpPr>
          <a:xfrm rot="0">
            <a:off x="12287406" y="3510069"/>
            <a:ext cx="6000594" cy="600059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0" r="0" b="0"/>
              </a:stretch>
            </a:blipFill>
          </p:spPr>
        </p:sp>
      </p:grpSp>
      <p:sp>
        <p:nvSpPr>
          <p:cNvPr name="Freeform 14" id="14"/>
          <p:cNvSpPr/>
          <p:nvPr/>
        </p:nvSpPr>
        <p:spPr>
          <a:xfrm flipH="false" flipV="false" rot="0">
            <a:off x="13704282" y="5709011"/>
            <a:ext cx="4583718" cy="4577989"/>
          </a:xfrm>
          <a:custGeom>
            <a:avLst/>
            <a:gdLst/>
            <a:ahLst/>
            <a:cxnLst/>
            <a:rect r="r" b="b" t="t" l="l"/>
            <a:pathLst>
              <a:path h="4577989" w="4583718">
                <a:moveTo>
                  <a:pt x="0" y="0"/>
                </a:moveTo>
                <a:lnTo>
                  <a:pt x="4583718" y="0"/>
                </a:lnTo>
                <a:lnTo>
                  <a:pt x="4583718" y="4577989"/>
                </a:lnTo>
                <a:lnTo>
                  <a:pt x="0" y="45779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312630" y="3415510"/>
            <a:ext cx="9809729" cy="4365625"/>
          </a:xfrm>
          <a:prstGeom prst="rect">
            <a:avLst/>
          </a:prstGeom>
        </p:spPr>
        <p:txBody>
          <a:bodyPr anchor="t" rtlCol="false" tIns="0" lIns="0" bIns="0" rIns="0">
            <a:spAutoFit/>
          </a:bodyPr>
          <a:lstStyle/>
          <a:p>
            <a:pPr algn="just">
              <a:lnSpc>
                <a:spcPts val="3499"/>
              </a:lnSpc>
            </a:pPr>
            <a:r>
              <a:rPr lang="en-US" b="true" sz="2499">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Nulla eget ante viverra, viverra arcu at, sagittis nunc. Morbi et pulvinar elit. Nulla in sollicitudin eros, sed molestie felis. Aliquam id sapien finibus, ultrices sem dapibus, pretium nulla. Nullam a rhoncus est, placerat efficitur enim. Mauris vitae pellentesque magna. Pellentesque habitant morbi tristique senectus et netus et malesuada fames ac turpis egestas.</a:t>
            </a:r>
          </a:p>
        </p:txBody>
      </p:sp>
      <p:sp>
        <p:nvSpPr>
          <p:cNvPr name="TextBox 16" id="16"/>
          <p:cNvSpPr txBox="true"/>
          <p:nvPr/>
        </p:nvSpPr>
        <p:spPr>
          <a:xfrm rot="0">
            <a:off x="1200483" y="317864"/>
            <a:ext cx="9409581" cy="1101725"/>
          </a:xfrm>
          <a:prstGeom prst="rect">
            <a:avLst/>
          </a:prstGeom>
        </p:spPr>
        <p:txBody>
          <a:bodyPr anchor="t" rtlCol="false" tIns="0" lIns="0" bIns="0" rIns="0">
            <a:spAutoFit/>
          </a:bodyPr>
          <a:lstStyle/>
          <a:p>
            <a:pPr algn="l">
              <a:lnSpc>
                <a:spcPts val="9099"/>
              </a:lnSpc>
            </a:pPr>
            <a:r>
              <a:rPr lang="en-US" sz="6499" b="true">
                <a:solidFill>
                  <a:srgbClr val="000000"/>
                </a:solidFill>
                <a:latin typeface="Open Sans Bold"/>
                <a:ea typeface="Open Sans Bold"/>
                <a:cs typeface="Open Sans Bold"/>
                <a:sym typeface="Open Sans Bold"/>
              </a:rPr>
              <a:t>Dia címe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98857" y="0"/>
            <a:ext cx="1397713" cy="10759348"/>
            <a:chOff x="0" y="0"/>
            <a:chExt cx="368122" cy="2833738"/>
          </a:xfrm>
        </p:grpSpPr>
        <p:sp>
          <p:nvSpPr>
            <p:cNvPr name="Freeform 3" id="3"/>
            <p:cNvSpPr/>
            <p:nvPr/>
          </p:nvSpPr>
          <p:spPr>
            <a:xfrm flipH="false" flipV="false" rot="0">
              <a:off x="0" y="0"/>
              <a:ext cx="368122" cy="2833738"/>
            </a:xfrm>
            <a:custGeom>
              <a:avLst/>
              <a:gdLst/>
              <a:ahLst/>
              <a:cxnLst/>
              <a:rect r="r" b="b" t="t" l="l"/>
              <a:pathLst>
                <a:path h="2833738" w="368122">
                  <a:moveTo>
                    <a:pt x="0" y="0"/>
                  </a:moveTo>
                  <a:lnTo>
                    <a:pt x="368122" y="0"/>
                  </a:lnTo>
                  <a:lnTo>
                    <a:pt x="368122" y="2833738"/>
                  </a:lnTo>
                  <a:lnTo>
                    <a:pt x="0" y="2833738"/>
                  </a:lnTo>
                  <a:close/>
                </a:path>
              </a:pathLst>
            </a:custGeom>
            <a:solidFill>
              <a:srgbClr val="050A30"/>
            </a:solidFill>
          </p:spPr>
        </p:sp>
        <p:sp>
          <p:nvSpPr>
            <p:cNvPr name="TextBox 4" id="4"/>
            <p:cNvSpPr txBox="true"/>
            <p:nvPr/>
          </p:nvSpPr>
          <p:spPr>
            <a:xfrm>
              <a:off x="0" y="-38100"/>
              <a:ext cx="368122" cy="287183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14653" y="9510663"/>
            <a:ext cx="20117305" cy="935342"/>
            <a:chOff x="0" y="0"/>
            <a:chExt cx="5298385" cy="246345"/>
          </a:xfrm>
        </p:grpSpPr>
        <p:sp>
          <p:nvSpPr>
            <p:cNvPr name="Freeform 6" id="6"/>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5CB6F9"/>
            </a:solidFill>
          </p:spPr>
        </p:sp>
        <p:sp>
          <p:nvSpPr>
            <p:cNvPr name="TextBox 7" id="7"/>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3848791" y="-227316"/>
            <a:ext cx="4596582" cy="9737979"/>
            <a:chOff x="0" y="0"/>
            <a:chExt cx="712131" cy="1508668"/>
          </a:xfrm>
        </p:grpSpPr>
        <p:sp>
          <p:nvSpPr>
            <p:cNvPr name="Freeform 9" id="9"/>
            <p:cNvSpPr/>
            <p:nvPr/>
          </p:nvSpPr>
          <p:spPr>
            <a:xfrm flipH="false" flipV="false" rot="0">
              <a:off x="0" y="0"/>
              <a:ext cx="712131" cy="1508668"/>
            </a:xfrm>
            <a:custGeom>
              <a:avLst/>
              <a:gdLst/>
              <a:ahLst/>
              <a:cxnLst/>
              <a:rect r="r" b="b" t="t" l="l"/>
              <a:pathLst>
                <a:path h="1508668" w="712131">
                  <a:moveTo>
                    <a:pt x="0" y="0"/>
                  </a:moveTo>
                  <a:lnTo>
                    <a:pt x="712131" y="0"/>
                  </a:lnTo>
                  <a:lnTo>
                    <a:pt x="712131" y="1508668"/>
                  </a:lnTo>
                  <a:lnTo>
                    <a:pt x="0" y="1508668"/>
                  </a:lnTo>
                  <a:close/>
                </a:path>
              </a:pathLst>
            </a:custGeom>
            <a:blipFill>
              <a:blip r:embed="rId2"/>
              <a:stretch>
                <a:fillRect l="-55926" t="0" r="-55926" b="0"/>
              </a:stretch>
            </a:blipFill>
          </p:spPr>
        </p:sp>
      </p:grpSp>
      <p:grpSp>
        <p:nvGrpSpPr>
          <p:cNvPr name="Group 10" id="10"/>
          <p:cNvGrpSpPr/>
          <p:nvPr/>
        </p:nvGrpSpPr>
        <p:grpSpPr>
          <a:xfrm rot="0">
            <a:off x="14818912" y="7776278"/>
            <a:ext cx="3986687" cy="398668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3" id="13"/>
          <p:cNvSpPr/>
          <p:nvPr/>
        </p:nvSpPr>
        <p:spPr>
          <a:xfrm flipH="false" flipV="false" rot="0">
            <a:off x="15806608" y="-20574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0">
            <a:off x="13704282" y="5709011"/>
            <a:ext cx="4583718" cy="4577989"/>
          </a:xfrm>
          <a:custGeom>
            <a:avLst/>
            <a:gdLst/>
            <a:ahLst/>
            <a:cxnLst/>
            <a:rect r="r" b="b" t="t" l="l"/>
            <a:pathLst>
              <a:path h="4577989" w="4583718">
                <a:moveTo>
                  <a:pt x="0" y="0"/>
                </a:moveTo>
                <a:lnTo>
                  <a:pt x="4583718" y="0"/>
                </a:lnTo>
                <a:lnTo>
                  <a:pt x="4583718" y="4577989"/>
                </a:lnTo>
                <a:lnTo>
                  <a:pt x="0" y="45779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200483" y="317864"/>
            <a:ext cx="9409581" cy="1101725"/>
          </a:xfrm>
          <a:prstGeom prst="rect">
            <a:avLst/>
          </a:prstGeom>
        </p:spPr>
        <p:txBody>
          <a:bodyPr anchor="t" rtlCol="false" tIns="0" lIns="0" bIns="0" rIns="0">
            <a:spAutoFit/>
          </a:bodyPr>
          <a:lstStyle/>
          <a:p>
            <a:pPr algn="l">
              <a:lnSpc>
                <a:spcPts val="9099"/>
              </a:lnSpc>
            </a:pPr>
            <a:r>
              <a:rPr lang="en-US" sz="6499" b="true">
                <a:solidFill>
                  <a:srgbClr val="000000"/>
                </a:solidFill>
                <a:latin typeface="Open Sans Bold"/>
                <a:ea typeface="Open Sans Bold"/>
                <a:cs typeface="Open Sans Bold"/>
                <a:sym typeface="Open Sans Bold"/>
              </a:rPr>
              <a:t>Dia címe</a:t>
            </a:r>
          </a:p>
        </p:txBody>
      </p:sp>
      <p:sp>
        <p:nvSpPr>
          <p:cNvPr name="TextBox 16" id="16"/>
          <p:cNvSpPr txBox="true"/>
          <p:nvPr/>
        </p:nvSpPr>
        <p:spPr>
          <a:xfrm rot="0">
            <a:off x="1312630" y="3415510"/>
            <a:ext cx="10498820" cy="3927475"/>
          </a:xfrm>
          <a:prstGeom prst="rect">
            <a:avLst/>
          </a:prstGeom>
        </p:spPr>
        <p:txBody>
          <a:bodyPr anchor="t" rtlCol="false" tIns="0" lIns="0" bIns="0" rIns="0">
            <a:spAutoFit/>
          </a:bodyPr>
          <a:lstStyle/>
          <a:p>
            <a:pPr algn="just">
              <a:lnSpc>
                <a:spcPts val="3499"/>
              </a:lnSpc>
            </a:pPr>
            <a:r>
              <a:rPr lang="en-US" b="true" sz="2499">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Nulla eget ante viverra, viverra arcu at, sagittis nunc. Morbi et pulvinar elit. Nulla in sollicitudin eros, sed molestie felis. Aliquam id sapien finibus, ultrices sem dapibus, pretium nulla. Nullam a rhoncus est, placerat efficitur enim. Mauris vitae pellentesque magna. Pellentesque habitant morbi tristique senectus et netus et malesuada fames ac turpis egestas.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98857" y="0"/>
            <a:ext cx="1397713" cy="10759348"/>
            <a:chOff x="0" y="0"/>
            <a:chExt cx="368122" cy="2833738"/>
          </a:xfrm>
        </p:grpSpPr>
        <p:sp>
          <p:nvSpPr>
            <p:cNvPr name="Freeform 3" id="3"/>
            <p:cNvSpPr/>
            <p:nvPr/>
          </p:nvSpPr>
          <p:spPr>
            <a:xfrm flipH="false" flipV="false" rot="0">
              <a:off x="0" y="0"/>
              <a:ext cx="368122" cy="2833738"/>
            </a:xfrm>
            <a:custGeom>
              <a:avLst/>
              <a:gdLst/>
              <a:ahLst/>
              <a:cxnLst/>
              <a:rect r="r" b="b" t="t" l="l"/>
              <a:pathLst>
                <a:path h="2833738" w="368122">
                  <a:moveTo>
                    <a:pt x="0" y="0"/>
                  </a:moveTo>
                  <a:lnTo>
                    <a:pt x="368122" y="0"/>
                  </a:lnTo>
                  <a:lnTo>
                    <a:pt x="368122" y="2833738"/>
                  </a:lnTo>
                  <a:lnTo>
                    <a:pt x="0" y="2833738"/>
                  </a:lnTo>
                  <a:close/>
                </a:path>
              </a:pathLst>
            </a:custGeom>
            <a:solidFill>
              <a:srgbClr val="050A30"/>
            </a:solidFill>
          </p:spPr>
        </p:sp>
        <p:sp>
          <p:nvSpPr>
            <p:cNvPr name="TextBox 4" id="4"/>
            <p:cNvSpPr txBox="true"/>
            <p:nvPr/>
          </p:nvSpPr>
          <p:spPr>
            <a:xfrm>
              <a:off x="0" y="-38100"/>
              <a:ext cx="368122" cy="287183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14653" y="9510663"/>
            <a:ext cx="20117305" cy="935342"/>
            <a:chOff x="0" y="0"/>
            <a:chExt cx="5298385" cy="246345"/>
          </a:xfrm>
        </p:grpSpPr>
        <p:sp>
          <p:nvSpPr>
            <p:cNvPr name="Freeform 6" id="6"/>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233DFF"/>
            </a:solidFill>
          </p:spPr>
        </p:sp>
        <p:sp>
          <p:nvSpPr>
            <p:cNvPr name="TextBox 7" id="7"/>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4818912" y="7776278"/>
            <a:ext cx="3986687" cy="398668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15806608" y="-20574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3704282" y="5709011"/>
            <a:ext cx="4583718" cy="4577989"/>
          </a:xfrm>
          <a:custGeom>
            <a:avLst/>
            <a:gdLst/>
            <a:ahLst/>
            <a:cxnLst/>
            <a:rect r="r" b="b" t="t" l="l"/>
            <a:pathLst>
              <a:path h="4577989" w="4583718">
                <a:moveTo>
                  <a:pt x="0" y="0"/>
                </a:moveTo>
                <a:lnTo>
                  <a:pt x="4583718" y="0"/>
                </a:lnTo>
                <a:lnTo>
                  <a:pt x="4583718" y="4577989"/>
                </a:lnTo>
                <a:lnTo>
                  <a:pt x="0" y="45779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200483" y="317864"/>
            <a:ext cx="9409581" cy="1101725"/>
          </a:xfrm>
          <a:prstGeom prst="rect">
            <a:avLst/>
          </a:prstGeom>
        </p:spPr>
        <p:txBody>
          <a:bodyPr anchor="t" rtlCol="false" tIns="0" lIns="0" bIns="0" rIns="0">
            <a:spAutoFit/>
          </a:bodyPr>
          <a:lstStyle/>
          <a:p>
            <a:pPr algn="l">
              <a:lnSpc>
                <a:spcPts val="9099"/>
              </a:lnSpc>
            </a:pPr>
            <a:r>
              <a:rPr lang="en-US" sz="6499" b="true">
                <a:solidFill>
                  <a:srgbClr val="000000"/>
                </a:solidFill>
                <a:latin typeface="Open Sans Bold"/>
                <a:ea typeface="Open Sans Bold"/>
                <a:cs typeface="Open Sans Bold"/>
                <a:sym typeface="Open Sans Bold"/>
              </a:rPr>
              <a:t>Dia címe</a:t>
            </a:r>
          </a:p>
        </p:txBody>
      </p:sp>
      <p:sp>
        <p:nvSpPr>
          <p:cNvPr name="TextBox 14" id="14"/>
          <p:cNvSpPr txBox="true"/>
          <p:nvPr/>
        </p:nvSpPr>
        <p:spPr>
          <a:xfrm rot="0">
            <a:off x="1200483" y="3594100"/>
            <a:ext cx="14795658" cy="3051175"/>
          </a:xfrm>
          <a:prstGeom prst="rect">
            <a:avLst/>
          </a:prstGeom>
        </p:spPr>
        <p:txBody>
          <a:bodyPr anchor="t" rtlCol="false" tIns="0" lIns="0" bIns="0" rIns="0">
            <a:spAutoFit/>
          </a:bodyPr>
          <a:lstStyle/>
          <a:p>
            <a:pPr algn="just">
              <a:lnSpc>
                <a:spcPts val="3499"/>
              </a:lnSpc>
            </a:pPr>
            <a:r>
              <a:rPr lang="en-US" b="true" sz="2499">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Nulla eget ante viverra, viverra arcu at, sagittis nunc. Morbi et pulvinar elit. Nulla in sollicitudin eros, sed molestie felis. Aliquam id sapien finibus, ultrices sem dapibus, pretium nulla. Nullam a rhoncus est, placerat efficitur enim. Mauris vitae pellentesque magna. Pellentesque habitant morbi tristique senectus et netus et malesuada fames ac turpis egestas.</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698857" y="0"/>
            <a:ext cx="1397713" cy="10759348"/>
            <a:chOff x="0" y="0"/>
            <a:chExt cx="368122" cy="2833738"/>
          </a:xfrm>
        </p:grpSpPr>
        <p:sp>
          <p:nvSpPr>
            <p:cNvPr name="Freeform 3" id="3"/>
            <p:cNvSpPr/>
            <p:nvPr/>
          </p:nvSpPr>
          <p:spPr>
            <a:xfrm flipH="false" flipV="false" rot="0">
              <a:off x="0" y="0"/>
              <a:ext cx="368122" cy="2833738"/>
            </a:xfrm>
            <a:custGeom>
              <a:avLst/>
              <a:gdLst/>
              <a:ahLst/>
              <a:cxnLst/>
              <a:rect r="r" b="b" t="t" l="l"/>
              <a:pathLst>
                <a:path h="2833738" w="368122">
                  <a:moveTo>
                    <a:pt x="0" y="0"/>
                  </a:moveTo>
                  <a:lnTo>
                    <a:pt x="368122" y="0"/>
                  </a:lnTo>
                  <a:lnTo>
                    <a:pt x="368122" y="2833738"/>
                  </a:lnTo>
                  <a:lnTo>
                    <a:pt x="0" y="2833738"/>
                  </a:lnTo>
                  <a:close/>
                </a:path>
              </a:pathLst>
            </a:custGeom>
            <a:solidFill>
              <a:srgbClr val="050A30"/>
            </a:solidFill>
          </p:spPr>
        </p:sp>
        <p:sp>
          <p:nvSpPr>
            <p:cNvPr name="TextBox 4" id="4"/>
            <p:cNvSpPr txBox="true"/>
            <p:nvPr/>
          </p:nvSpPr>
          <p:spPr>
            <a:xfrm>
              <a:off x="0" y="-38100"/>
              <a:ext cx="368122" cy="287183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14653" y="9510663"/>
            <a:ext cx="20117305" cy="935342"/>
            <a:chOff x="0" y="0"/>
            <a:chExt cx="5298385" cy="246345"/>
          </a:xfrm>
        </p:grpSpPr>
        <p:sp>
          <p:nvSpPr>
            <p:cNvPr name="Freeform 6" id="6"/>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233DFF"/>
            </a:solidFill>
          </p:spPr>
        </p:sp>
        <p:sp>
          <p:nvSpPr>
            <p:cNvPr name="TextBox 7" id="7"/>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200483" y="317864"/>
            <a:ext cx="9409581" cy="1101725"/>
          </a:xfrm>
          <a:prstGeom prst="rect">
            <a:avLst/>
          </a:prstGeom>
        </p:spPr>
        <p:txBody>
          <a:bodyPr anchor="t" rtlCol="false" tIns="0" lIns="0" bIns="0" rIns="0">
            <a:spAutoFit/>
          </a:bodyPr>
          <a:lstStyle/>
          <a:p>
            <a:pPr algn="l">
              <a:lnSpc>
                <a:spcPts val="9099"/>
              </a:lnSpc>
            </a:pPr>
            <a:r>
              <a:rPr lang="en-US" sz="6499" b="true">
                <a:solidFill>
                  <a:srgbClr val="000000"/>
                </a:solidFill>
                <a:latin typeface="Open Sans Bold"/>
                <a:ea typeface="Open Sans Bold"/>
                <a:cs typeface="Open Sans Bold"/>
                <a:sym typeface="Open Sans Bold"/>
              </a:rPr>
              <a:t>Dia címe</a:t>
            </a:r>
          </a:p>
        </p:txBody>
      </p:sp>
      <p:sp>
        <p:nvSpPr>
          <p:cNvPr name="TextBox 9" id="9"/>
          <p:cNvSpPr txBox="true"/>
          <p:nvPr/>
        </p:nvSpPr>
        <p:spPr>
          <a:xfrm rot="0">
            <a:off x="1200483" y="3594100"/>
            <a:ext cx="16058817" cy="2613025"/>
          </a:xfrm>
          <a:prstGeom prst="rect">
            <a:avLst/>
          </a:prstGeom>
        </p:spPr>
        <p:txBody>
          <a:bodyPr anchor="t" rtlCol="false" tIns="0" lIns="0" bIns="0" rIns="0">
            <a:spAutoFit/>
          </a:bodyPr>
          <a:lstStyle/>
          <a:p>
            <a:pPr algn="just">
              <a:lnSpc>
                <a:spcPts val="3499"/>
              </a:lnSpc>
            </a:pPr>
            <a:r>
              <a:rPr lang="en-US" b="true" sz="2499">
                <a:solidFill>
                  <a:srgbClr val="000000"/>
                </a:solidFill>
                <a:latin typeface="Open Sans Medium"/>
                <a:ea typeface="Open Sans Medium"/>
                <a:cs typeface="Open Sans Medium"/>
                <a:sym typeface="Open Sans Medium"/>
              </a:rPr>
              <a:t>Lorem ipsum dolor sit amet, consectetur adipiscing elit. In pharetra orci sit amet malesuada mollis. Sed non nisi posuere, volutpat magna id, laoreet erat. Maecenas nec velit ante. Nam consequat massa quis dictum lacinia. Nulla eget ante viverra, viverra arcu at, sagittis nunc. Morbi et pulvinar elit. Nulla in sollicitudin eros, sed molestie felis. Aliquam id sapien finibus, ultrices sem dapibus, pretium nulla. Nullam a rhoncus est, placerat efficitur enim. Mauris vitae pellentesque magna. Pellentesque habitant morbi tristique senectus et netus et malesuada fames ac turpis egestas.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653" y="9510663"/>
            <a:ext cx="20117305" cy="935342"/>
            <a:chOff x="0" y="0"/>
            <a:chExt cx="5298385" cy="246345"/>
          </a:xfrm>
        </p:grpSpPr>
        <p:sp>
          <p:nvSpPr>
            <p:cNvPr name="Freeform 3" id="3"/>
            <p:cNvSpPr/>
            <p:nvPr/>
          </p:nvSpPr>
          <p:spPr>
            <a:xfrm flipH="false" flipV="false" rot="0">
              <a:off x="0" y="0"/>
              <a:ext cx="5298385" cy="246345"/>
            </a:xfrm>
            <a:custGeom>
              <a:avLst/>
              <a:gdLst/>
              <a:ahLst/>
              <a:cxnLst/>
              <a:rect r="r" b="b" t="t" l="l"/>
              <a:pathLst>
                <a:path h="246345" w="5298385">
                  <a:moveTo>
                    <a:pt x="0" y="0"/>
                  </a:moveTo>
                  <a:lnTo>
                    <a:pt x="5298385" y="0"/>
                  </a:lnTo>
                  <a:lnTo>
                    <a:pt x="5298385" y="246345"/>
                  </a:lnTo>
                  <a:lnTo>
                    <a:pt x="0" y="246345"/>
                  </a:lnTo>
                  <a:close/>
                </a:path>
              </a:pathLst>
            </a:custGeom>
            <a:solidFill>
              <a:srgbClr val="050A30"/>
            </a:solidFill>
          </p:spPr>
        </p:sp>
        <p:sp>
          <p:nvSpPr>
            <p:cNvPr name="TextBox 4" id="4"/>
            <p:cNvSpPr txBox="true"/>
            <p:nvPr/>
          </p:nvSpPr>
          <p:spPr>
            <a:xfrm>
              <a:off x="0" y="-38100"/>
              <a:ext cx="5298385" cy="28444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286731" y="1485900"/>
            <a:ext cx="8090646" cy="8156436"/>
            <a:chOff x="0" y="0"/>
            <a:chExt cx="3330382" cy="3357463"/>
          </a:xfrm>
        </p:grpSpPr>
        <p:sp>
          <p:nvSpPr>
            <p:cNvPr name="Freeform 6" id="6"/>
            <p:cNvSpPr/>
            <p:nvPr/>
          </p:nvSpPr>
          <p:spPr>
            <a:xfrm flipH="false" flipV="false" rot="0">
              <a:off x="0" y="0"/>
              <a:ext cx="3330382" cy="3357463"/>
            </a:xfrm>
            <a:custGeom>
              <a:avLst/>
              <a:gdLst/>
              <a:ahLst/>
              <a:cxnLst/>
              <a:rect r="r" b="b" t="t" l="l"/>
              <a:pathLst>
                <a:path h="3357463" w="3330382">
                  <a:moveTo>
                    <a:pt x="1665191" y="0"/>
                  </a:moveTo>
                  <a:cubicBezTo>
                    <a:pt x="745531" y="0"/>
                    <a:pt x="0" y="751594"/>
                    <a:pt x="0" y="1678731"/>
                  </a:cubicBezTo>
                  <a:cubicBezTo>
                    <a:pt x="0" y="2605869"/>
                    <a:pt x="745531" y="3357463"/>
                    <a:pt x="1665191" y="3357463"/>
                  </a:cubicBezTo>
                  <a:cubicBezTo>
                    <a:pt x="2584850" y="3357463"/>
                    <a:pt x="3330382" y="2605869"/>
                    <a:pt x="3330382" y="1678731"/>
                  </a:cubicBezTo>
                  <a:cubicBezTo>
                    <a:pt x="3330382" y="751594"/>
                    <a:pt x="2584850" y="0"/>
                    <a:pt x="1665191" y="0"/>
                  </a:cubicBezTo>
                  <a:close/>
                </a:path>
              </a:pathLst>
            </a:custGeom>
            <a:solidFill>
              <a:srgbClr val="233DFF"/>
            </a:solidFill>
          </p:spPr>
        </p:sp>
        <p:sp>
          <p:nvSpPr>
            <p:cNvPr name="TextBox 7" id="7"/>
            <p:cNvSpPr txBox="true"/>
            <p:nvPr/>
          </p:nvSpPr>
          <p:spPr>
            <a:xfrm>
              <a:off x="312223" y="276662"/>
              <a:ext cx="2705935" cy="276603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4818912" y="7776278"/>
            <a:ext cx="3986687" cy="3986687"/>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B6F9"/>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9251351" y="0"/>
            <a:ext cx="8068627" cy="9642336"/>
            <a:chOff x="0" y="0"/>
            <a:chExt cx="812800" cy="971329"/>
          </a:xfrm>
        </p:grpSpPr>
        <p:sp>
          <p:nvSpPr>
            <p:cNvPr name="Freeform 12" id="12"/>
            <p:cNvSpPr/>
            <p:nvPr/>
          </p:nvSpPr>
          <p:spPr>
            <a:xfrm flipH="false" flipV="false" rot="0">
              <a:off x="0" y="0"/>
              <a:ext cx="812800" cy="971329"/>
            </a:xfrm>
            <a:custGeom>
              <a:avLst/>
              <a:gdLst/>
              <a:ahLst/>
              <a:cxnLst/>
              <a:rect r="r" b="b" t="t" l="l"/>
              <a:pathLst>
                <a:path h="971329" w="812800">
                  <a:moveTo>
                    <a:pt x="609600" y="0"/>
                  </a:moveTo>
                  <a:lnTo>
                    <a:pt x="0" y="0"/>
                  </a:lnTo>
                  <a:lnTo>
                    <a:pt x="203200" y="971329"/>
                  </a:lnTo>
                  <a:lnTo>
                    <a:pt x="812800" y="971329"/>
                  </a:lnTo>
                  <a:lnTo>
                    <a:pt x="609600" y="0"/>
                  </a:lnTo>
                  <a:close/>
                </a:path>
              </a:pathLst>
            </a:custGeom>
            <a:blipFill>
              <a:blip r:embed="rId2"/>
              <a:stretch>
                <a:fillRect l="-56225" t="0" r="-56225" b="0"/>
              </a:stretch>
            </a:blipFill>
          </p:spPr>
        </p:sp>
      </p:grpSp>
      <p:sp>
        <p:nvSpPr>
          <p:cNvPr name="Freeform 13" id="13"/>
          <p:cNvSpPr/>
          <p:nvPr/>
        </p:nvSpPr>
        <p:spPr>
          <a:xfrm flipH="false" flipV="false" rot="0">
            <a:off x="15262578" y="-57150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0">
            <a:off x="13704282" y="5709011"/>
            <a:ext cx="4583718" cy="4577989"/>
          </a:xfrm>
          <a:custGeom>
            <a:avLst/>
            <a:gdLst/>
            <a:ahLst/>
            <a:cxnLst/>
            <a:rect r="r" b="b" t="t" l="l"/>
            <a:pathLst>
              <a:path h="4577989" w="4583718">
                <a:moveTo>
                  <a:pt x="0" y="0"/>
                </a:moveTo>
                <a:lnTo>
                  <a:pt x="4583718" y="0"/>
                </a:lnTo>
                <a:lnTo>
                  <a:pt x="4583718" y="4577989"/>
                </a:lnTo>
                <a:lnTo>
                  <a:pt x="0" y="45779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5" id="15"/>
          <p:cNvSpPr/>
          <p:nvPr/>
        </p:nvSpPr>
        <p:spPr>
          <a:xfrm flipH="false" flipV="false" rot="0">
            <a:off x="9144000" y="7943361"/>
            <a:ext cx="1624333" cy="1328343"/>
          </a:xfrm>
          <a:custGeom>
            <a:avLst/>
            <a:gdLst/>
            <a:ahLst/>
            <a:cxnLst/>
            <a:rect r="r" b="b" t="t" l="l"/>
            <a:pathLst>
              <a:path h="1328343" w="1624333">
                <a:moveTo>
                  <a:pt x="0" y="0"/>
                </a:moveTo>
                <a:lnTo>
                  <a:pt x="1624333" y="0"/>
                </a:lnTo>
                <a:lnTo>
                  <a:pt x="1624333" y="1328343"/>
                </a:lnTo>
                <a:lnTo>
                  <a:pt x="0" y="1328343"/>
                </a:lnTo>
                <a:lnTo>
                  <a:pt x="0" y="0"/>
                </a:lnTo>
                <a:close/>
              </a:path>
            </a:pathLst>
          </a:custGeom>
          <a:blipFill>
            <a:blip r:embed="rId7"/>
            <a:stretch>
              <a:fillRect l="0" t="0" r="0" b="0"/>
            </a:stretch>
          </a:blipFill>
        </p:spPr>
      </p:sp>
      <p:sp>
        <p:nvSpPr>
          <p:cNvPr name="TextBox 16" id="16"/>
          <p:cNvSpPr txBox="true"/>
          <p:nvPr/>
        </p:nvSpPr>
        <p:spPr>
          <a:xfrm rot="0">
            <a:off x="426151" y="2245694"/>
            <a:ext cx="9542907" cy="4406172"/>
          </a:xfrm>
          <a:prstGeom prst="rect">
            <a:avLst/>
          </a:prstGeom>
        </p:spPr>
        <p:txBody>
          <a:bodyPr anchor="t" rtlCol="false" tIns="0" lIns="0" bIns="0" rIns="0">
            <a:spAutoFit/>
          </a:bodyPr>
          <a:lstStyle/>
          <a:p>
            <a:pPr algn="l">
              <a:lnSpc>
                <a:spcPts val="11765"/>
              </a:lnSpc>
            </a:pPr>
            <a:r>
              <a:rPr lang="en-US" b="true" sz="8403" spc="672">
                <a:solidFill>
                  <a:srgbClr val="050A30"/>
                </a:solidFill>
                <a:latin typeface="HK Grotesk Bold"/>
                <a:ea typeface="HK Grotesk Bold"/>
                <a:cs typeface="HK Grotesk Bold"/>
                <a:sym typeface="HK Grotesk Bold"/>
              </a:rPr>
              <a:t>KÖSZÖNÖM SZÉPEN A FIGYELMET!</a:t>
            </a:r>
          </a:p>
        </p:txBody>
      </p:sp>
      <p:sp>
        <p:nvSpPr>
          <p:cNvPr name="TextBox 17" id="17"/>
          <p:cNvSpPr txBox="true"/>
          <p:nvPr/>
        </p:nvSpPr>
        <p:spPr>
          <a:xfrm rot="0">
            <a:off x="426151" y="6962577"/>
            <a:ext cx="8854820" cy="813701"/>
          </a:xfrm>
          <a:prstGeom prst="rect">
            <a:avLst/>
          </a:prstGeom>
        </p:spPr>
        <p:txBody>
          <a:bodyPr anchor="t" rtlCol="false" tIns="0" lIns="0" bIns="0" rIns="0">
            <a:spAutoFit/>
          </a:bodyPr>
          <a:lstStyle/>
          <a:p>
            <a:pPr algn="l">
              <a:lnSpc>
                <a:spcPts val="6600"/>
              </a:lnSpc>
            </a:pPr>
            <a:r>
              <a:rPr lang="en-US" sz="4714" b="true">
                <a:solidFill>
                  <a:srgbClr val="050A30"/>
                </a:solidFill>
                <a:latin typeface="HK Grotesk Medium"/>
                <a:ea typeface="HK Grotesk Medium"/>
                <a:cs typeface="HK Grotesk Medium"/>
                <a:sym typeface="HK Grotesk Medium"/>
              </a:rPr>
              <a:t>Név</a:t>
            </a:r>
          </a:p>
        </p:txBody>
      </p:sp>
      <p:sp>
        <p:nvSpPr>
          <p:cNvPr name="Freeform 18" id="18"/>
          <p:cNvSpPr/>
          <p:nvPr/>
        </p:nvSpPr>
        <p:spPr>
          <a:xfrm flipH="false" flipV="false" rot="0">
            <a:off x="413259" y="445242"/>
            <a:ext cx="3474225" cy="1166915"/>
          </a:xfrm>
          <a:custGeom>
            <a:avLst/>
            <a:gdLst/>
            <a:ahLst/>
            <a:cxnLst/>
            <a:rect r="r" b="b" t="t" l="l"/>
            <a:pathLst>
              <a:path h="1166915" w="3474225">
                <a:moveTo>
                  <a:pt x="0" y="0"/>
                </a:moveTo>
                <a:lnTo>
                  <a:pt x="3474225" y="0"/>
                </a:lnTo>
                <a:lnTo>
                  <a:pt x="3474225" y="1166916"/>
                </a:lnTo>
                <a:lnTo>
                  <a:pt x="0" y="1166916"/>
                </a:lnTo>
                <a:lnTo>
                  <a:pt x="0" y="0"/>
                </a:lnTo>
                <a:close/>
              </a:path>
            </a:pathLst>
          </a:custGeom>
          <a:blipFill>
            <a:blip r:embed="rId8"/>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DAGzzP6-DeI</dc:identifier>
  <dcterms:modified xsi:type="dcterms:W3CDTF">2011-08-01T06:04:30Z</dcterms:modified>
  <cp:revision>1</cp:revision>
  <dc:title>Hatvany József DI HUN</dc:title>
</cp:coreProperties>
</file>