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Lst>
  <p:sldSz cx="18288000" cy="10287000"/>
  <p:notesSz cx="6858000" cy="9144000"/>
  <p:embeddedFontLst>
    <p:embeddedFont>
      <p:font typeface="HK Grotesk Bold" pitchFamily="2" charset="0"/>
      <p:regular r:id="rId9"/>
      <p:bold r:id="rId10"/>
    </p:embeddedFont>
    <p:embeddedFont>
      <p:font typeface="HK Grotesk Medium" pitchFamily="2" charset="0"/>
      <p:regular r:id="rId11"/>
    </p:embeddedFont>
    <p:embeddedFont>
      <p:font typeface="Open Sans" panose="020B0606030504020204" pitchFamily="34" charset="0"/>
      <p:regular r:id="rId12"/>
      <p:bold r:id="rId13"/>
      <p:italic r:id="rId14"/>
      <p:boldItalic r:id="rId15"/>
    </p:embeddedFont>
    <p:embeddedFont>
      <p:font typeface="Open Sans Bold" pitchFamily="2" charset="0"/>
      <p:regular r:id="rId16"/>
      <p:bold r:id="rId17"/>
    </p:embeddedFont>
    <p:embeddedFont>
      <p:font typeface="Open Sans Medium" pitchFamily="2" charset="0"/>
      <p:regular r:id="rId1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autoAdjust="0"/>
    <p:restoredTop sz="94598" autoAdjust="0"/>
  </p:normalViewPr>
  <p:slideViewPr>
    <p:cSldViewPr>
      <p:cViewPr varScale="1">
        <p:scale>
          <a:sx n="79" d="100"/>
          <a:sy n="79" d="100"/>
        </p:scale>
        <p:origin x="552" y="21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5.fntdata"/><Relationship Id="rId18" Type="http://schemas.openxmlformats.org/officeDocument/2006/relationships/font" Target="fonts/font10.fntdata"/><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font" Target="fonts/font4.fntdata"/><Relationship Id="rId17" Type="http://schemas.openxmlformats.org/officeDocument/2006/relationships/font" Target="fonts/font9.fntdata"/><Relationship Id="rId2" Type="http://schemas.openxmlformats.org/officeDocument/2006/relationships/slide" Target="slides/slide1.xml"/><Relationship Id="rId16" Type="http://schemas.openxmlformats.org/officeDocument/2006/relationships/font" Target="fonts/font8.fntdata"/><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font" Target="fonts/font3.fntdata"/><Relationship Id="rId5" Type="http://schemas.openxmlformats.org/officeDocument/2006/relationships/slide" Target="slides/slide4.xml"/><Relationship Id="rId15" Type="http://schemas.openxmlformats.org/officeDocument/2006/relationships/font" Target="fonts/font7.fntdata"/><Relationship Id="rId10" Type="http://schemas.openxmlformats.org/officeDocument/2006/relationships/font" Target="fonts/font2.fntdata"/><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font" Target="fonts/font1.fntdata"/><Relationship Id="rId14" Type="http://schemas.openxmlformats.org/officeDocument/2006/relationships/font" Target="fonts/font6.fntdata"/><Relationship Id="rId22"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9/23/25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9/23/25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9/23/25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9/23/25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9/23/25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9/23/25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9/23/25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9/23/25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9/23/25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9/23/25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9/23/25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9/23/25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sv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7.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0.svg"/></Relationships>
</file>

<file path=ppt/slides/_rels/slide3.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15.jpe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8.jpeg"/><Relationship Id="rId1" Type="http://schemas.openxmlformats.org/officeDocument/2006/relationships/slideLayout" Target="../slideLayouts/slideLayout7.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0.svg"/></Relationships>
</file>

<file path=ppt/slides/_rels/slide5.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7.xml"/><Relationship Id="rId5" Type="http://schemas.openxmlformats.org/officeDocument/2006/relationships/image" Target="../media/image17.svg"/><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14653" y="9510663"/>
            <a:ext cx="20117305" cy="935342"/>
            <a:chOff x="0" y="0"/>
            <a:chExt cx="5298385" cy="246345"/>
          </a:xfrm>
        </p:grpSpPr>
        <p:sp>
          <p:nvSpPr>
            <p:cNvPr id="3" name="Freeform 3"/>
            <p:cNvSpPr/>
            <p:nvPr/>
          </p:nvSpPr>
          <p:spPr>
            <a:xfrm>
              <a:off x="0" y="0"/>
              <a:ext cx="5298385" cy="246345"/>
            </a:xfrm>
            <a:custGeom>
              <a:avLst/>
              <a:gdLst/>
              <a:ahLst/>
              <a:cxnLst/>
              <a:rect l="l" t="t" r="r" b="b"/>
              <a:pathLst>
                <a:path w="5298385" h="246345">
                  <a:moveTo>
                    <a:pt x="0" y="0"/>
                  </a:moveTo>
                  <a:lnTo>
                    <a:pt x="5298385" y="0"/>
                  </a:lnTo>
                  <a:lnTo>
                    <a:pt x="5298385" y="246345"/>
                  </a:lnTo>
                  <a:lnTo>
                    <a:pt x="0" y="246345"/>
                  </a:lnTo>
                  <a:close/>
                </a:path>
              </a:pathLst>
            </a:custGeom>
            <a:solidFill>
              <a:srgbClr val="050A30"/>
            </a:solidFill>
          </p:spPr>
          <p:txBody>
            <a:bodyPr/>
            <a:lstStyle/>
            <a:p>
              <a:endParaRPr lang="hu-HU"/>
            </a:p>
          </p:txBody>
        </p:sp>
        <p:sp>
          <p:nvSpPr>
            <p:cNvPr id="4" name="TextBox 4"/>
            <p:cNvSpPr txBox="1"/>
            <p:nvPr/>
          </p:nvSpPr>
          <p:spPr>
            <a:xfrm>
              <a:off x="0" y="-38100"/>
              <a:ext cx="5298385" cy="284445"/>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11286731" y="1485900"/>
            <a:ext cx="8090646" cy="8156436"/>
            <a:chOff x="0" y="0"/>
            <a:chExt cx="3330382" cy="3357463"/>
          </a:xfrm>
        </p:grpSpPr>
        <p:sp>
          <p:nvSpPr>
            <p:cNvPr id="6" name="Freeform 6"/>
            <p:cNvSpPr/>
            <p:nvPr/>
          </p:nvSpPr>
          <p:spPr>
            <a:xfrm>
              <a:off x="0" y="0"/>
              <a:ext cx="3330382" cy="3357463"/>
            </a:xfrm>
            <a:custGeom>
              <a:avLst/>
              <a:gdLst/>
              <a:ahLst/>
              <a:cxnLst/>
              <a:rect l="l" t="t" r="r" b="b"/>
              <a:pathLst>
                <a:path w="3330382" h="3357463">
                  <a:moveTo>
                    <a:pt x="1665191" y="0"/>
                  </a:moveTo>
                  <a:cubicBezTo>
                    <a:pt x="745531" y="0"/>
                    <a:pt x="0" y="751594"/>
                    <a:pt x="0" y="1678731"/>
                  </a:cubicBezTo>
                  <a:cubicBezTo>
                    <a:pt x="0" y="2605869"/>
                    <a:pt x="745531" y="3357463"/>
                    <a:pt x="1665191" y="3357463"/>
                  </a:cubicBezTo>
                  <a:cubicBezTo>
                    <a:pt x="2584850" y="3357463"/>
                    <a:pt x="3330382" y="2605869"/>
                    <a:pt x="3330382" y="1678731"/>
                  </a:cubicBezTo>
                  <a:cubicBezTo>
                    <a:pt x="3330382" y="751594"/>
                    <a:pt x="2584850" y="0"/>
                    <a:pt x="1665191" y="0"/>
                  </a:cubicBezTo>
                  <a:close/>
                </a:path>
              </a:pathLst>
            </a:custGeom>
            <a:solidFill>
              <a:srgbClr val="233DFF"/>
            </a:solidFill>
          </p:spPr>
          <p:txBody>
            <a:bodyPr/>
            <a:lstStyle/>
            <a:p>
              <a:endParaRPr lang="hu-HU"/>
            </a:p>
          </p:txBody>
        </p:sp>
        <p:sp>
          <p:nvSpPr>
            <p:cNvPr id="7" name="TextBox 7"/>
            <p:cNvSpPr txBox="1"/>
            <p:nvPr/>
          </p:nvSpPr>
          <p:spPr>
            <a:xfrm>
              <a:off x="312223" y="276662"/>
              <a:ext cx="2705935" cy="2766038"/>
            </a:xfrm>
            <a:prstGeom prst="rect">
              <a:avLst/>
            </a:prstGeom>
          </p:spPr>
          <p:txBody>
            <a:bodyPr lIns="50800" tIns="50800" rIns="50800" bIns="50800" rtlCol="0" anchor="ctr"/>
            <a:lstStyle/>
            <a:p>
              <a:pPr algn="ctr">
                <a:lnSpc>
                  <a:spcPts val="2659"/>
                </a:lnSpc>
                <a:spcBef>
                  <a:spcPct val="0"/>
                </a:spcBef>
              </a:pPr>
              <a:endParaRPr/>
            </a:p>
          </p:txBody>
        </p:sp>
      </p:grpSp>
      <p:grpSp>
        <p:nvGrpSpPr>
          <p:cNvPr id="8" name="Group 8"/>
          <p:cNvGrpSpPr/>
          <p:nvPr/>
        </p:nvGrpSpPr>
        <p:grpSpPr>
          <a:xfrm>
            <a:off x="14818912" y="7776278"/>
            <a:ext cx="3986687" cy="3986687"/>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CB6F9"/>
            </a:solidFill>
          </p:spPr>
          <p:txBody>
            <a:bodyPr/>
            <a:lstStyle/>
            <a:p>
              <a:endParaRPr lang="hu-HU"/>
            </a:p>
          </p:txBody>
        </p:sp>
        <p:sp>
          <p:nvSpPr>
            <p:cNvPr id="10" name="TextBox 10"/>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11" name="Group 11"/>
          <p:cNvGrpSpPr/>
          <p:nvPr/>
        </p:nvGrpSpPr>
        <p:grpSpPr>
          <a:xfrm>
            <a:off x="9251351" y="0"/>
            <a:ext cx="8068627" cy="9642336"/>
            <a:chOff x="0" y="0"/>
            <a:chExt cx="812800" cy="971329"/>
          </a:xfrm>
        </p:grpSpPr>
        <p:sp>
          <p:nvSpPr>
            <p:cNvPr id="12" name="Freeform 12"/>
            <p:cNvSpPr/>
            <p:nvPr/>
          </p:nvSpPr>
          <p:spPr>
            <a:xfrm>
              <a:off x="0" y="0"/>
              <a:ext cx="812800" cy="971329"/>
            </a:xfrm>
            <a:custGeom>
              <a:avLst/>
              <a:gdLst/>
              <a:ahLst/>
              <a:cxnLst/>
              <a:rect l="l" t="t" r="r" b="b"/>
              <a:pathLst>
                <a:path w="812800" h="971329">
                  <a:moveTo>
                    <a:pt x="609600" y="0"/>
                  </a:moveTo>
                  <a:lnTo>
                    <a:pt x="0" y="0"/>
                  </a:lnTo>
                  <a:lnTo>
                    <a:pt x="203200" y="971329"/>
                  </a:lnTo>
                  <a:lnTo>
                    <a:pt x="812800" y="971329"/>
                  </a:lnTo>
                  <a:lnTo>
                    <a:pt x="609600" y="0"/>
                  </a:lnTo>
                  <a:close/>
                </a:path>
              </a:pathLst>
            </a:custGeom>
            <a:blipFill>
              <a:blip r:embed="rId2"/>
              <a:stretch>
                <a:fillRect l="-56225" r="-56225"/>
              </a:stretch>
            </a:blipFill>
          </p:spPr>
          <p:txBody>
            <a:bodyPr/>
            <a:lstStyle/>
            <a:p>
              <a:endParaRPr lang="hu-HU"/>
            </a:p>
          </p:txBody>
        </p:sp>
      </p:grpSp>
      <p:sp>
        <p:nvSpPr>
          <p:cNvPr id="13" name="Freeform 13"/>
          <p:cNvSpPr/>
          <p:nvPr/>
        </p:nvSpPr>
        <p:spPr>
          <a:xfrm>
            <a:off x="15262578" y="-571500"/>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hu-HU"/>
          </a:p>
        </p:txBody>
      </p:sp>
      <p:sp>
        <p:nvSpPr>
          <p:cNvPr id="14" name="Freeform 14"/>
          <p:cNvSpPr/>
          <p:nvPr/>
        </p:nvSpPr>
        <p:spPr>
          <a:xfrm>
            <a:off x="13704282" y="5709011"/>
            <a:ext cx="4583718" cy="4577989"/>
          </a:xfrm>
          <a:custGeom>
            <a:avLst/>
            <a:gdLst/>
            <a:ahLst/>
            <a:cxnLst/>
            <a:rect l="l" t="t" r="r" b="b"/>
            <a:pathLst>
              <a:path w="4583718" h="4577989">
                <a:moveTo>
                  <a:pt x="0" y="0"/>
                </a:moveTo>
                <a:lnTo>
                  <a:pt x="4583718" y="0"/>
                </a:lnTo>
                <a:lnTo>
                  <a:pt x="4583718" y="4577989"/>
                </a:lnTo>
                <a:lnTo>
                  <a:pt x="0" y="457798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hu-HU"/>
          </a:p>
        </p:txBody>
      </p:sp>
      <p:sp>
        <p:nvSpPr>
          <p:cNvPr id="15" name="Freeform 15"/>
          <p:cNvSpPr/>
          <p:nvPr/>
        </p:nvSpPr>
        <p:spPr>
          <a:xfrm>
            <a:off x="9144000" y="7943361"/>
            <a:ext cx="1624333" cy="1328343"/>
          </a:xfrm>
          <a:custGeom>
            <a:avLst/>
            <a:gdLst/>
            <a:ahLst/>
            <a:cxnLst/>
            <a:rect l="l" t="t" r="r" b="b"/>
            <a:pathLst>
              <a:path w="1624333" h="1328343">
                <a:moveTo>
                  <a:pt x="0" y="0"/>
                </a:moveTo>
                <a:lnTo>
                  <a:pt x="1624333" y="0"/>
                </a:lnTo>
                <a:lnTo>
                  <a:pt x="1624333" y="1328343"/>
                </a:lnTo>
                <a:lnTo>
                  <a:pt x="0" y="1328343"/>
                </a:lnTo>
                <a:lnTo>
                  <a:pt x="0" y="0"/>
                </a:lnTo>
                <a:close/>
              </a:path>
            </a:pathLst>
          </a:custGeom>
          <a:blipFill>
            <a:blip r:embed="rId7"/>
            <a:stretch>
              <a:fillRect/>
            </a:stretch>
          </a:blipFill>
        </p:spPr>
        <p:txBody>
          <a:bodyPr/>
          <a:lstStyle/>
          <a:p>
            <a:endParaRPr lang="hu-HU"/>
          </a:p>
        </p:txBody>
      </p:sp>
      <p:sp>
        <p:nvSpPr>
          <p:cNvPr id="16" name="Freeform 16"/>
          <p:cNvSpPr/>
          <p:nvPr/>
        </p:nvSpPr>
        <p:spPr>
          <a:xfrm>
            <a:off x="426151" y="445242"/>
            <a:ext cx="3435189" cy="1166915"/>
          </a:xfrm>
          <a:custGeom>
            <a:avLst/>
            <a:gdLst/>
            <a:ahLst/>
            <a:cxnLst/>
            <a:rect l="l" t="t" r="r" b="b"/>
            <a:pathLst>
              <a:path w="3435189" h="1166915">
                <a:moveTo>
                  <a:pt x="0" y="0"/>
                </a:moveTo>
                <a:lnTo>
                  <a:pt x="3435189" y="0"/>
                </a:lnTo>
                <a:lnTo>
                  <a:pt x="3435189" y="1166916"/>
                </a:lnTo>
                <a:lnTo>
                  <a:pt x="0" y="1166916"/>
                </a:lnTo>
                <a:lnTo>
                  <a:pt x="0" y="0"/>
                </a:lnTo>
                <a:close/>
              </a:path>
            </a:pathLst>
          </a:custGeom>
          <a:blipFill>
            <a:blip r:embed="rId8"/>
            <a:stretch>
              <a:fillRect/>
            </a:stretch>
          </a:blipFill>
        </p:spPr>
        <p:txBody>
          <a:bodyPr/>
          <a:lstStyle/>
          <a:p>
            <a:endParaRPr lang="hu-HU"/>
          </a:p>
        </p:txBody>
      </p:sp>
      <p:sp>
        <p:nvSpPr>
          <p:cNvPr id="17" name="TextBox 17"/>
          <p:cNvSpPr txBox="1"/>
          <p:nvPr/>
        </p:nvSpPr>
        <p:spPr>
          <a:xfrm>
            <a:off x="413259" y="2982409"/>
            <a:ext cx="9542907" cy="2147470"/>
          </a:xfrm>
          <a:prstGeom prst="rect">
            <a:avLst/>
          </a:prstGeom>
        </p:spPr>
        <p:txBody>
          <a:bodyPr lIns="0" tIns="0" rIns="0" bIns="0" rtlCol="0" anchor="t">
            <a:spAutoFit/>
          </a:bodyPr>
          <a:lstStyle/>
          <a:p>
            <a:pPr algn="l">
              <a:lnSpc>
                <a:spcPts val="8685"/>
              </a:lnSpc>
            </a:pPr>
            <a:r>
              <a:rPr lang="en-US" sz="6203" b="1" spc="496">
                <a:solidFill>
                  <a:srgbClr val="050A30"/>
                </a:solidFill>
                <a:latin typeface="Open Sans Bold"/>
                <a:ea typeface="Open Sans Bold"/>
                <a:cs typeface="Open Sans Bold"/>
                <a:sym typeface="Open Sans Bold"/>
              </a:rPr>
              <a:t>TITLE OF YOUR PRESENTATION</a:t>
            </a:r>
          </a:p>
        </p:txBody>
      </p:sp>
      <p:sp>
        <p:nvSpPr>
          <p:cNvPr id="18" name="TextBox 18"/>
          <p:cNvSpPr txBox="1"/>
          <p:nvPr/>
        </p:nvSpPr>
        <p:spPr>
          <a:xfrm>
            <a:off x="426151" y="5468868"/>
            <a:ext cx="8854820" cy="813701"/>
          </a:xfrm>
          <a:prstGeom prst="rect">
            <a:avLst/>
          </a:prstGeom>
        </p:spPr>
        <p:txBody>
          <a:bodyPr lIns="0" tIns="0" rIns="0" bIns="0" rtlCol="0" anchor="t">
            <a:spAutoFit/>
          </a:bodyPr>
          <a:lstStyle/>
          <a:p>
            <a:pPr algn="l">
              <a:lnSpc>
                <a:spcPts val="6600"/>
              </a:lnSpc>
            </a:pPr>
            <a:r>
              <a:rPr lang="en-US" sz="4714" b="1">
                <a:solidFill>
                  <a:srgbClr val="050A30"/>
                </a:solidFill>
                <a:latin typeface="Open Sans Medium"/>
                <a:ea typeface="Open Sans Medium"/>
                <a:cs typeface="Open Sans Medium"/>
                <a:sym typeface="Open Sans Medium"/>
              </a:rPr>
              <a:t>You name</a:t>
            </a:r>
          </a:p>
        </p:txBody>
      </p:sp>
      <p:sp>
        <p:nvSpPr>
          <p:cNvPr id="19" name="TextBox 19"/>
          <p:cNvSpPr txBox="1"/>
          <p:nvPr/>
        </p:nvSpPr>
        <p:spPr>
          <a:xfrm>
            <a:off x="426151" y="7221251"/>
            <a:ext cx="8854820" cy="978314"/>
          </a:xfrm>
          <a:prstGeom prst="rect">
            <a:avLst/>
          </a:prstGeom>
        </p:spPr>
        <p:txBody>
          <a:bodyPr lIns="0" tIns="0" rIns="0" bIns="0" rtlCol="0" anchor="t">
            <a:spAutoFit/>
          </a:bodyPr>
          <a:lstStyle/>
          <a:p>
            <a:pPr algn="l">
              <a:lnSpc>
                <a:spcPts val="2908"/>
              </a:lnSpc>
            </a:pPr>
            <a:r>
              <a:rPr lang="en-US" sz="4214" b="1">
                <a:solidFill>
                  <a:srgbClr val="050A30"/>
                </a:solidFill>
                <a:latin typeface="Open Sans Medium"/>
                <a:ea typeface="Open Sans Medium"/>
                <a:cs typeface="Open Sans Medium"/>
                <a:sym typeface="Open Sans Medium"/>
              </a:rPr>
              <a:t>Your supervisor</a:t>
            </a:r>
          </a:p>
          <a:p>
            <a:pPr algn="l">
              <a:lnSpc>
                <a:spcPts val="5900"/>
              </a:lnSpc>
            </a:pPr>
            <a:r>
              <a:rPr lang="en-US" sz="4214" b="1">
                <a:solidFill>
                  <a:srgbClr val="050A30"/>
                </a:solidFill>
                <a:latin typeface="Open Sans Medium"/>
                <a:ea typeface="Open Sans Medium"/>
                <a:cs typeface="Open Sans Medium"/>
                <a:sym typeface="Open Sans Medium"/>
              </a:rPr>
              <a:t>Your co-supervisor</a:t>
            </a:r>
          </a:p>
        </p:txBody>
      </p:sp>
      <p:sp>
        <p:nvSpPr>
          <p:cNvPr id="20" name="TextBox 20"/>
          <p:cNvSpPr txBox="1"/>
          <p:nvPr/>
        </p:nvSpPr>
        <p:spPr>
          <a:xfrm>
            <a:off x="426151" y="8790115"/>
            <a:ext cx="8854820" cy="317972"/>
          </a:xfrm>
          <a:prstGeom prst="rect">
            <a:avLst/>
          </a:prstGeom>
        </p:spPr>
        <p:txBody>
          <a:bodyPr lIns="0" tIns="0" rIns="0" bIns="0" rtlCol="0" anchor="t">
            <a:spAutoFit/>
          </a:bodyPr>
          <a:lstStyle/>
          <a:p>
            <a:pPr algn="l">
              <a:lnSpc>
                <a:spcPts val="2218"/>
              </a:lnSpc>
            </a:pPr>
            <a:r>
              <a:rPr lang="en-US" sz="3214" dirty="0">
                <a:solidFill>
                  <a:srgbClr val="050A30"/>
                </a:solidFill>
                <a:latin typeface="Open Sans"/>
                <a:ea typeface="Open Sans"/>
                <a:cs typeface="Open Sans"/>
                <a:sym typeface="Open Sans"/>
              </a:rPr>
              <a:t>Name of your Institute</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698857" y="0"/>
            <a:ext cx="1397713" cy="10759348"/>
            <a:chOff x="0" y="0"/>
            <a:chExt cx="368122" cy="2833738"/>
          </a:xfrm>
        </p:grpSpPr>
        <p:sp>
          <p:nvSpPr>
            <p:cNvPr id="3" name="Freeform 3"/>
            <p:cNvSpPr/>
            <p:nvPr/>
          </p:nvSpPr>
          <p:spPr>
            <a:xfrm>
              <a:off x="0" y="0"/>
              <a:ext cx="368122" cy="2833738"/>
            </a:xfrm>
            <a:custGeom>
              <a:avLst/>
              <a:gdLst/>
              <a:ahLst/>
              <a:cxnLst/>
              <a:rect l="l" t="t" r="r" b="b"/>
              <a:pathLst>
                <a:path w="368122" h="2833738">
                  <a:moveTo>
                    <a:pt x="0" y="0"/>
                  </a:moveTo>
                  <a:lnTo>
                    <a:pt x="368122" y="0"/>
                  </a:lnTo>
                  <a:lnTo>
                    <a:pt x="368122" y="2833738"/>
                  </a:lnTo>
                  <a:lnTo>
                    <a:pt x="0" y="2833738"/>
                  </a:lnTo>
                  <a:close/>
                </a:path>
              </a:pathLst>
            </a:custGeom>
            <a:solidFill>
              <a:srgbClr val="050A30"/>
            </a:solidFill>
          </p:spPr>
          <p:txBody>
            <a:bodyPr/>
            <a:lstStyle/>
            <a:p>
              <a:endParaRPr lang="hu-HU"/>
            </a:p>
          </p:txBody>
        </p:sp>
        <p:sp>
          <p:nvSpPr>
            <p:cNvPr id="4" name="TextBox 4"/>
            <p:cNvSpPr txBox="1"/>
            <p:nvPr/>
          </p:nvSpPr>
          <p:spPr>
            <a:xfrm>
              <a:off x="0" y="-38100"/>
              <a:ext cx="368122" cy="2871838"/>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914653" y="9510663"/>
            <a:ext cx="20117305" cy="935342"/>
            <a:chOff x="0" y="0"/>
            <a:chExt cx="5298385" cy="246345"/>
          </a:xfrm>
        </p:grpSpPr>
        <p:sp>
          <p:nvSpPr>
            <p:cNvPr id="6" name="Freeform 6"/>
            <p:cNvSpPr/>
            <p:nvPr/>
          </p:nvSpPr>
          <p:spPr>
            <a:xfrm>
              <a:off x="0" y="0"/>
              <a:ext cx="5298385" cy="246345"/>
            </a:xfrm>
            <a:custGeom>
              <a:avLst/>
              <a:gdLst/>
              <a:ahLst/>
              <a:cxnLst/>
              <a:rect l="l" t="t" r="r" b="b"/>
              <a:pathLst>
                <a:path w="5298385" h="246345">
                  <a:moveTo>
                    <a:pt x="0" y="0"/>
                  </a:moveTo>
                  <a:lnTo>
                    <a:pt x="5298385" y="0"/>
                  </a:lnTo>
                  <a:lnTo>
                    <a:pt x="5298385" y="246345"/>
                  </a:lnTo>
                  <a:lnTo>
                    <a:pt x="0" y="246345"/>
                  </a:lnTo>
                  <a:close/>
                </a:path>
              </a:pathLst>
            </a:custGeom>
            <a:solidFill>
              <a:srgbClr val="5CB6F9"/>
            </a:solidFill>
          </p:spPr>
          <p:txBody>
            <a:bodyPr/>
            <a:lstStyle/>
            <a:p>
              <a:endParaRPr lang="hu-HU"/>
            </a:p>
          </p:txBody>
        </p:sp>
        <p:sp>
          <p:nvSpPr>
            <p:cNvPr id="7" name="TextBox 7"/>
            <p:cNvSpPr txBox="1"/>
            <p:nvPr/>
          </p:nvSpPr>
          <p:spPr>
            <a:xfrm>
              <a:off x="0" y="-38100"/>
              <a:ext cx="5298385" cy="284445"/>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13848791" y="-227316"/>
            <a:ext cx="4596582" cy="9737979"/>
            <a:chOff x="0" y="0"/>
            <a:chExt cx="712131" cy="1508668"/>
          </a:xfrm>
        </p:grpSpPr>
        <p:sp>
          <p:nvSpPr>
            <p:cNvPr id="9" name="Freeform 9"/>
            <p:cNvSpPr/>
            <p:nvPr/>
          </p:nvSpPr>
          <p:spPr>
            <a:xfrm>
              <a:off x="0" y="0"/>
              <a:ext cx="712131" cy="1508668"/>
            </a:xfrm>
            <a:custGeom>
              <a:avLst/>
              <a:gdLst/>
              <a:ahLst/>
              <a:cxnLst/>
              <a:rect l="l" t="t" r="r" b="b"/>
              <a:pathLst>
                <a:path w="712131" h="1508668">
                  <a:moveTo>
                    <a:pt x="0" y="0"/>
                  </a:moveTo>
                  <a:lnTo>
                    <a:pt x="712131" y="0"/>
                  </a:lnTo>
                  <a:lnTo>
                    <a:pt x="712131" y="1508668"/>
                  </a:lnTo>
                  <a:lnTo>
                    <a:pt x="0" y="1508668"/>
                  </a:lnTo>
                  <a:close/>
                </a:path>
              </a:pathLst>
            </a:custGeom>
            <a:blipFill>
              <a:blip r:embed="rId2"/>
              <a:stretch>
                <a:fillRect l="-40169" r="-40169"/>
              </a:stretch>
            </a:blipFill>
          </p:spPr>
          <p:txBody>
            <a:bodyPr/>
            <a:lstStyle/>
            <a:p>
              <a:endParaRPr lang="hu-HU"/>
            </a:p>
          </p:txBody>
        </p:sp>
      </p:grpSp>
      <p:grpSp>
        <p:nvGrpSpPr>
          <p:cNvPr id="10" name="Group 10"/>
          <p:cNvGrpSpPr/>
          <p:nvPr/>
        </p:nvGrpSpPr>
        <p:grpSpPr>
          <a:xfrm>
            <a:off x="14818912" y="7776278"/>
            <a:ext cx="3986687" cy="3986687"/>
            <a:chOff x="0" y="0"/>
            <a:chExt cx="812800" cy="812800"/>
          </a:xfrm>
        </p:grpSpPr>
        <p:sp>
          <p:nvSpPr>
            <p:cNvPr id="11" name="Freeform 1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4F6FC"/>
            </a:solidFill>
          </p:spPr>
          <p:txBody>
            <a:bodyPr/>
            <a:lstStyle/>
            <a:p>
              <a:endParaRPr lang="hu-HU"/>
            </a:p>
          </p:txBody>
        </p:sp>
        <p:sp>
          <p:nvSpPr>
            <p:cNvPr id="12" name="TextBox 12"/>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sp>
        <p:nvSpPr>
          <p:cNvPr id="13" name="Freeform 13"/>
          <p:cNvSpPr/>
          <p:nvPr/>
        </p:nvSpPr>
        <p:spPr>
          <a:xfrm>
            <a:off x="15806608" y="-2057400"/>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hu-HU"/>
          </a:p>
        </p:txBody>
      </p:sp>
      <p:sp>
        <p:nvSpPr>
          <p:cNvPr id="14" name="Freeform 14"/>
          <p:cNvSpPr/>
          <p:nvPr/>
        </p:nvSpPr>
        <p:spPr>
          <a:xfrm>
            <a:off x="13704282" y="5709011"/>
            <a:ext cx="4583718" cy="4577989"/>
          </a:xfrm>
          <a:custGeom>
            <a:avLst/>
            <a:gdLst/>
            <a:ahLst/>
            <a:cxnLst/>
            <a:rect l="l" t="t" r="r" b="b"/>
            <a:pathLst>
              <a:path w="4583718" h="4577989">
                <a:moveTo>
                  <a:pt x="0" y="0"/>
                </a:moveTo>
                <a:lnTo>
                  <a:pt x="4583718" y="0"/>
                </a:lnTo>
                <a:lnTo>
                  <a:pt x="4583718" y="4577989"/>
                </a:lnTo>
                <a:lnTo>
                  <a:pt x="0" y="457798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hu-HU"/>
          </a:p>
        </p:txBody>
      </p:sp>
      <p:sp>
        <p:nvSpPr>
          <p:cNvPr id="15" name="TextBox 15"/>
          <p:cNvSpPr txBox="1"/>
          <p:nvPr/>
        </p:nvSpPr>
        <p:spPr>
          <a:xfrm>
            <a:off x="1200483" y="317864"/>
            <a:ext cx="9409581" cy="1101725"/>
          </a:xfrm>
          <a:prstGeom prst="rect">
            <a:avLst/>
          </a:prstGeom>
        </p:spPr>
        <p:txBody>
          <a:bodyPr lIns="0" tIns="0" rIns="0" bIns="0" rtlCol="0" anchor="t">
            <a:spAutoFit/>
          </a:bodyPr>
          <a:lstStyle/>
          <a:p>
            <a:pPr algn="l">
              <a:lnSpc>
                <a:spcPts val="9099"/>
              </a:lnSpc>
            </a:pPr>
            <a:r>
              <a:rPr lang="en-US" sz="6499" b="1">
                <a:solidFill>
                  <a:srgbClr val="000000"/>
                </a:solidFill>
                <a:latin typeface="Open Sans Bold"/>
                <a:ea typeface="Open Sans Bold"/>
                <a:cs typeface="Open Sans Bold"/>
                <a:sym typeface="Open Sans Bold"/>
              </a:rPr>
              <a:t>Agenda</a:t>
            </a:r>
          </a:p>
        </p:txBody>
      </p:sp>
      <p:sp>
        <p:nvSpPr>
          <p:cNvPr id="16" name="TextBox 16"/>
          <p:cNvSpPr txBox="1"/>
          <p:nvPr/>
        </p:nvSpPr>
        <p:spPr>
          <a:xfrm>
            <a:off x="1200483" y="1714864"/>
            <a:ext cx="6947315" cy="538042"/>
          </a:xfrm>
          <a:prstGeom prst="rect">
            <a:avLst/>
          </a:prstGeom>
        </p:spPr>
        <p:txBody>
          <a:bodyPr lIns="0" tIns="0" rIns="0" bIns="0" rtlCol="0" anchor="t">
            <a:spAutoFit/>
          </a:bodyPr>
          <a:lstStyle/>
          <a:p>
            <a:pPr algn="l">
              <a:lnSpc>
                <a:spcPts val="4469"/>
              </a:lnSpc>
            </a:pPr>
            <a:r>
              <a:rPr lang="en-US" sz="3192" b="1" spc="255">
                <a:solidFill>
                  <a:srgbClr val="000000"/>
                </a:solidFill>
                <a:latin typeface="Open Sans Bold"/>
                <a:ea typeface="Open Sans Bold"/>
                <a:cs typeface="Open Sans Bold"/>
                <a:sym typeface="Open Sans Bold"/>
              </a:rPr>
              <a:t>0. INTRODUCTION</a:t>
            </a:r>
          </a:p>
        </p:txBody>
      </p:sp>
      <p:sp>
        <p:nvSpPr>
          <p:cNvPr id="17" name="TextBox 17"/>
          <p:cNvSpPr txBox="1"/>
          <p:nvPr/>
        </p:nvSpPr>
        <p:spPr>
          <a:xfrm>
            <a:off x="1200483" y="2272783"/>
            <a:ext cx="10361002" cy="523875"/>
          </a:xfrm>
          <a:prstGeom prst="rect">
            <a:avLst/>
          </a:prstGeom>
        </p:spPr>
        <p:txBody>
          <a:bodyPr lIns="0" tIns="0" rIns="0" bIns="0" rtlCol="0" anchor="t">
            <a:spAutoFit/>
          </a:bodyPr>
          <a:lstStyle/>
          <a:p>
            <a:pPr algn="just">
              <a:lnSpc>
                <a:spcPts val="2100"/>
              </a:lnSpc>
            </a:pPr>
            <a:r>
              <a:rPr lang="en-US" sz="1500" b="1">
                <a:solidFill>
                  <a:srgbClr val="000000"/>
                </a:solidFill>
                <a:latin typeface="Open Sans Medium"/>
                <a:ea typeface="Open Sans Medium"/>
                <a:cs typeface="Open Sans Medium"/>
                <a:sym typeface="Open Sans Medium"/>
              </a:rPr>
              <a:t>Lorem ipsum dolor sit amet, consectetur adipiscing elit. In pharetra orci sit amet malesuada mollis. Sed non nisi posuere, volutpat magna id, laoreet erat. Maecenas nec velit ante. Nam consequat massa quis dictum lacinia. </a:t>
            </a:r>
          </a:p>
        </p:txBody>
      </p:sp>
      <p:sp>
        <p:nvSpPr>
          <p:cNvPr id="18" name="TextBox 18"/>
          <p:cNvSpPr txBox="1"/>
          <p:nvPr/>
        </p:nvSpPr>
        <p:spPr>
          <a:xfrm>
            <a:off x="1200483" y="3095743"/>
            <a:ext cx="6947315" cy="538042"/>
          </a:xfrm>
          <a:prstGeom prst="rect">
            <a:avLst/>
          </a:prstGeom>
        </p:spPr>
        <p:txBody>
          <a:bodyPr lIns="0" tIns="0" rIns="0" bIns="0" rtlCol="0" anchor="t">
            <a:spAutoFit/>
          </a:bodyPr>
          <a:lstStyle/>
          <a:p>
            <a:pPr algn="l">
              <a:lnSpc>
                <a:spcPts val="4469"/>
              </a:lnSpc>
            </a:pPr>
            <a:r>
              <a:rPr lang="en-US" sz="3192" b="1" spc="255">
                <a:solidFill>
                  <a:srgbClr val="000000"/>
                </a:solidFill>
                <a:latin typeface="Open Sans Bold"/>
                <a:ea typeface="Open Sans Bold"/>
                <a:cs typeface="Open Sans Bold"/>
                <a:sym typeface="Open Sans Bold"/>
              </a:rPr>
              <a:t>1. GOALS AND MOTIVATION</a:t>
            </a:r>
          </a:p>
        </p:txBody>
      </p:sp>
      <p:sp>
        <p:nvSpPr>
          <p:cNvPr id="19" name="TextBox 19"/>
          <p:cNvSpPr txBox="1"/>
          <p:nvPr/>
        </p:nvSpPr>
        <p:spPr>
          <a:xfrm>
            <a:off x="1200483" y="3652835"/>
            <a:ext cx="10361002" cy="523875"/>
          </a:xfrm>
          <a:prstGeom prst="rect">
            <a:avLst/>
          </a:prstGeom>
        </p:spPr>
        <p:txBody>
          <a:bodyPr lIns="0" tIns="0" rIns="0" bIns="0" rtlCol="0" anchor="t">
            <a:spAutoFit/>
          </a:bodyPr>
          <a:lstStyle/>
          <a:p>
            <a:pPr algn="just">
              <a:lnSpc>
                <a:spcPts val="2100"/>
              </a:lnSpc>
            </a:pPr>
            <a:r>
              <a:rPr lang="en-US" sz="1500" b="1">
                <a:solidFill>
                  <a:srgbClr val="000000"/>
                </a:solidFill>
                <a:latin typeface="Open Sans Medium"/>
                <a:ea typeface="Open Sans Medium"/>
                <a:cs typeface="Open Sans Medium"/>
                <a:sym typeface="Open Sans Medium"/>
              </a:rPr>
              <a:t>Lorem ipsum dolor sit amet, consectetur adipiscing elit. In pharetra orci sit amet malesuada mollis. Sed non nisi posuere, volutpat magna id, laoreet erat. Maecenas nec velit ante. Nam consequat massa quis dictum lacinia. </a:t>
            </a:r>
          </a:p>
        </p:txBody>
      </p:sp>
      <p:sp>
        <p:nvSpPr>
          <p:cNvPr id="20" name="TextBox 20"/>
          <p:cNvSpPr txBox="1"/>
          <p:nvPr/>
        </p:nvSpPr>
        <p:spPr>
          <a:xfrm>
            <a:off x="1200483" y="4471985"/>
            <a:ext cx="6947315" cy="538042"/>
          </a:xfrm>
          <a:prstGeom prst="rect">
            <a:avLst/>
          </a:prstGeom>
        </p:spPr>
        <p:txBody>
          <a:bodyPr lIns="0" tIns="0" rIns="0" bIns="0" rtlCol="0" anchor="t">
            <a:spAutoFit/>
          </a:bodyPr>
          <a:lstStyle/>
          <a:p>
            <a:pPr algn="l">
              <a:lnSpc>
                <a:spcPts val="4469"/>
              </a:lnSpc>
            </a:pPr>
            <a:r>
              <a:rPr lang="en-US" sz="3192" b="1" spc="255">
                <a:solidFill>
                  <a:srgbClr val="000000"/>
                </a:solidFill>
                <a:latin typeface="Open Sans Bold"/>
                <a:ea typeface="Open Sans Bold"/>
                <a:cs typeface="Open Sans Bold"/>
                <a:sym typeface="Open Sans Bold"/>
              </a:rPr>
              <a:t>2. LITERATURE REVIEW</a:t>
            </a:r>
          </a:p>
        </p:txBody>
      </p:sp>
      <p:sp>
        <p:nvSpPr>
          <p:cNvPr id="21" name="TextBox 21"/>
          <p:cNvSpPr txBox="1"/>
          <p:nvPr/>
        </p:nvSpPr>
        <p:spPr>
          <a:xfrm>
            <a:off x="1200483" y="5029077"/>
            <a:ext cx="10361002" cy="523875"/>
          </a:xfrm>
          <a:prstGeom prst="rect">
            <a:avLst/>
          </a:prstGeom>
        </p:spPr>
        <p:txBody>
          <a:bodyPr lIns="0" tIns="0" rIns="0" bIns="0" rtlCol="0" anchor="t">
            <a:spAutoFit/>
          </a:bodyPr>
          <a:lstStyle/>
          <a:p>
            <a:pPr algn="just">
              <a:lnSpc>
                <a:spcPts val="2100"/>
              </a:lnSpc>
            </a:pPr>
            <a:r>
              <a:rPr lang="en-US" sz="1500" b="1">
                <a:solidFill>
                  <a:srgbClr val="000000"/>
                </a:solidFill>
                <a:latin typeface="Open Sans Medium"/>
                <a:ea typeface="Open Sans Medium"/>
                <a:cs typeface="Open Sans Medium"/>
                <a:sym typeface="Open Sans Medium"/>
              </a:rPr>
              <a:t>Lorem ipsum dolor sit amet, consectetur adipiscing elit. In pharetra orci sit amet malesuada mollis. Sed non nisi posuere, volutpat magna id, laoreet erat. Maecenas nec velit ante. Nam consequat massa quis dictum lacinia. </a:t>
            </a:r>
          </a:p>
        </p:txBody>
      </p:sp>
      <p:sp>
        <p:nvSpPr>
          <p:cNvPr id="22" name="TextBox 22"/>
          <p:cNvSpPr txBox="1"/>
          <p:nvPr/>
        </p:nvSpPr>
        <p:spPr>
          <a:xfrm>
            <a:off x="1200483" y="5848227"/>
            <a:ext cx="10361002" cy="538042"/>
          </a:xfrm>
          <a:prstGeom prst="rect">
            <a:avLst/>
          </a:prstGeom>
        </p:spPr>
        <p:txBody>
          <a:bodyPr lIns="0" tIns="0" rIns="0" bIns="0" rtlCol="0" anchor="t">
            <a:spAutoFit/>
          </a:bodyPr>
          <a:lstStyle/>
          <a:p>
            <a:pPr algn="l">
              <a:lnSpc>
                <a:spcPts val="4469"/>
              </a:lnSpc>
            </a:pPr>
            <a:r>
              <a:rPr lang="en-US" sz="3192" b="1" spc="255">
                <a:solidFill>
                  <a:srgbClr val="000000"/>
                </a:solidFill>
                <a:latin typeface="Open Sans Bold"/>
                <a:ea typeface="Open Sans Bold"/>
                <a:cs typeface="Open Sans Bold"/>
                <a:sym typeface="Open Sans Bold"/>
              </a:rPr>
              <a:t>3. ABOUT THE RESEARCH - HYPOTHESES</a:t>
            </a:r>
          </a:p>
        </p:txBody>
      </p:sp>
      <p:sp>
        <p:nvSpPr>
          <p:cNvPr id="23" name="TextBox 23"/>
          <p:cNvSpPr txBox="1"/>
          <p:nvPr/>
        </p:nvSpPr>
        <p:spPr>
          <a:xfrm>
            <a:off x="1200483" y="6405319"/>
            <a:ext cx="10361002" cy="523875"/>
          </a:xfrm>
          <a:prstGeom prst="rect">
            <a:avLst/>
          </a:prstGeom>
        </p:spPr>
        <p:txBody>
          <a:bodyPr lIns="0" tIns="0" rIns="0" bIns="0" rtlCol="0" anchor="t">
            <a:spAutoFit/>
          </a:bodyPr>
          <a:lstStyle/>
          <a:p>
            <a:pPr algn="just">
              <a:lnSpc>
                <a:spcPts val="2100"/>
              </a:lnSpc>
            </a:pPr>
            <a:r>
              <a:rPr lang="en-US" sz="1500" b="1">
                <a:solidFill>
                  <a:srgbClr val="000000"/>
                </a:solidFill>
                <a:latin typeface="Open Sans Medium"/>
                <a:ea typeface="Open Sans Medium"/>
                <a:cs typeface="Open Sans Medium"/>
                <a:sym typeface="Open Sans Medium"/>
              </a:rPr>
              <a:t>Lorem ipsum dolor sit amet, consectetur adipiscing elit. In pharetra orci sit amet malesuada mollis. Sed non nisi posuere, volutpat magna id, laoreet erat. Maecenas nec velit ante. Nam consequat massa quis dictum lacinia. </a:t>
            </a:r>
          </a:p>
        </p:txBody>
      </p:sp>
      <p:sp>
        <p:nvSpPr>
          <p:cNvPr id="24" name="TextBox 24"/>
          <p:cNvSpPr txBox="1"/>
          <p:nvPr/>
        </p:nvSpPr>
        <p:spPr>
          <a:xfrm>
            <a:off x="1200483" y="7224469"/>
            <a:ext cx="6947315" cy="538042"/>
          </a:xfrm>
          <a:prstGeom prst="rect">
            <a:avLst/>
          </a:prstGeom>
        </p:spPr>
        <p:txBody>
          <a:bodyPr lIns="0" tIns="0" rIns="0" bIns="0" rtlCol="0" anchor="t">
            <a:spAutoFit/>
          </a:bodyPr>
          <a:lstStyle/>
          <a:p>
            <a:pPr algn="l">
              <a:lnSpc>
                <a:spcPts val="4469"/>
              </a:lnSpc>
            </a:pPr>
            <a:r>
              <a:rPr lang="en-US" sz="3192" b="1" spc="255">
                <a:solidFill>
                  <a:srgbClr val="000000"/>
                </a:solidFill>
                <a:latin typeface="Open Sans Bold"/>
                <a:ea typeface="Open Sans Bold"/>
                <a:cs typeface="Open Sans Bold"/>
                <a:sym typeface="Open Sans Bold"/>
              </a:rPr>
              <a:t>4. SUMMARY - THESES</a:t>
            </a:r>
          </a:p>
        </p:txBody>
      </p:sp>
      <p:sp>
        <p:nvSpPr>
          <p:cNvPr id="25" name="TextBox 25"/>
          <p:cNvSpPr txBox="1"/>
          <p:nvPr/>
        </p:nvSpPr>
        <p:spPr>
          <a:xfrm>
            <a:off x="1200483" y="7781561"/>
            <a:ext cx="10361002" cy="523875"/>
          </a:xfrm>
          <a:prstGeom prst="rect">
            <a:avLst/>
          </a:prstGeom>
        </p:spPr>
        <p:txBody>
          <a:bodyPr lIns="0" tIns="0" rIns="0" bIns="0" rtlCol="0" anchor="t">
            <a:spAutoFit/>
          </a:bodyPr>
          <a:lstStyle/>
          <a:p>
            <a:pPr algn="just">
              <a:lnSpc>
                <a:spcPts val="2100"/>
              </a:lnSpc>
            </a:pPr>
            <a:r>
              <a:rPr lang="en-US" sz="1500" b="1">
                <a:solidFill>
                  <a:srgbClr val="000000"/>
                </a:solidFill>
                <a:latin typeface="Open Sans Medium"/>
                <a:ea typeface="Open Sans Medium"/>
                <a:cs typeface="Open Sans Medium"/>
                <a:sym typeface="Open Sans Medium"/>
              </a:rPr>
              <a:t>Lorem ipsum dolor sit amet, consectetur adipiscing elit. In pharetra orci sit amet malesuada mollis. Sed non nisi posuere, volutpat magna id, laoreet erat. Maecenas nec velit ante. Nam consequat massa quis dictum lacinia. </a:t>
            </a:r>
          </a:p>
        </p:txBody>
      </p:sp>
      <p:sp>
        <p:nvSpPr>
          <p:cNvPr id="26" name="TextBox 26"/>
          <p:cNvSpPr txBox="1"/>
          <p:nvPr/>
        </p:nvSpPr>
        <p:spPr>
          <a:xfrm>
            <a:off x="1200483" y="8600711"/>
            <a:ext cx="6947315" cy="538042"/>
          </a:xfrm>
          <a:prstGeom prst="rect">
            <a:avLst/>
          </a:prstGeom>
        </p:spPr>
        <p:txBody>
          <a:bodyPr lIns="0" tIns="0" rIns="0" bIns="0" rtlCol="0" anchor="t">
            <a:spAutoFit/>
          </a:bodyPr>
          <a:lstStyle/>
          <a:p>
            <a:pPr algn="l">
              <a:lnSpc>
                <a:spcPts val="4469"/>
              </a:lnSpc>
            </a:pPr>
            <a:r>
              <a:rPr lang="en-US" sz="3192" b="1" spc="255">
                <a:solidFill>
                  <a:srgbClr val="000000"/>
                </a:solidFill>
                <a:latin typeface="Open Sans Bold"/>
                <a:ea typeface="Open Sans Bold"/>
                <a:cs typeface="Open Sans Bold"/>
                <a:sym typeface="Open Sans Bold"/>
              </a:rPr>
              <a:t>5. ACKNOWLEDGEMENT</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698857" y="0"/>
            <a:ext cx="1397713" cy="10759348"/>
            <a:chOff x="0" y="0"/>
            <a:chExt cx="368122" cy="2833738"/>
          </a:xfrm>
        </p:grpSpPr>
        <p:sp>
          <p:nvSpPr>
            <p:cNvPr id="3" name="Freeform 3"/>
            <p:cNvSpPr/>
            <p:nvPr/>
          </p:nvSpPr>
          <p:spPr>
            <a:xfrm>
              <a:off x="0" y="0"/>
              <a:ext cx="368122" cy="2833738"/>
            </a:xfrm>
            <a:custGeom>
              <a:avLst/>
              <a:gdLst/>
              <a:ahLst/>
              <a:cxnLst/>
              <a:rect l="l" t="t" r="r" b="b"/>
              <a:pathLst>
                <a:path w="368122" h="2833738">
                  <a:moveTo>
                    <a:pt x="0" y="0"/>
                  </a:moveTo>
                  <a:lnTo>
                    <a:pt x="368122" y="0"/>
                  </a:lnTo>
                  <a:lnTo>
                    <a:pt x="368122" y="2833738"/>
                  </a:lnTo>
                  <a:lnTo>
                    <a:pt x="0" y="2833738"/>
                  </a:lnTo>
                  <a:close/>
                </a:path>
              </a:pathLst>
            </a:custGeom>
            <a:solidFill>
              <a:srgbClr val="050A30"/>
            </a:solidFill>
          </p:spPr>
          <p:txBody>
            <a:bodyPr/>
            <a:lstStyle/>
            <a:p>
              <a:endParaRPr lang="hu-HU"/>
            </a:p>
          </p:txBody>
        </p:sp>
        <p:sp>
          <p:nvSpPr>
            <p:cNvPr id="4" name="TextBox 4"/>
            <p:cNvSpPr txBox="1"/>
            <p:nvPr/>
          </p:nvSpPr>
          <p:spPr>
            <a:xfrm>
              <a:off x="0" y="-38100"/>
              <a:ext cx="368122" cy="2871838"/>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914653" y="9510663"/>
            <a:ext cx="20117305" cy="935342"/>
            <a:chOff x="0" y="0"/>
            <a:chExt cx="5298385" cy="246345"/>
          </a:xfrm>
        </p:grpSpPr>
        <p:sp>
          <p:nvSpPr>
            <p:cNvPr id="6" name="Freeform 6"/>
            <p:cNvSpPr/>
            <p:nvPr/>
          </p:nvSpPr>
          <p:spPr>
            <a:xfrm>
              <a:off x="0" y="0"/>
              <a:ext cx="5298385" cy="246345"/>
            </a:xfrm>
            <a:custGeom>
              <a:avLst/>
              <a:gdLst/>
              <a:ahLst/>
              <a:cxnLst/>
              <a:rect l="l" t="t" r="r" b="b"/>
              <a:pathLst>
                <a:path w="5298385" h="246345">
                  <a:moveTo>
                    <a:pt x="0" y="0"/>
                  </a:moveTo>
                  <a:lnTo>
                    <a:pt x="5298385" y="0"/>
                  </a:lnTo>
                  <a:lnTo>
                    <a:pt x="5298385" y="246345"/>
                  </a:lnTo>
                  <a:lnTo>
                    <a:pt x="0" y="246345"/>
                  </a:lnTo>
                  <a:close/>
                </a:path>
              </a:pathLst>
            </a:custGeom>
            <a:solidFill>
              <a:srgbClr val="233DFF"/>
            </a:solidFill>
          </p:spPr>
          <p:txBody>
            <a:bodyPr/>
            <a:lstStyle/>
            <a:p>
              <a:endParaRPr lang="hu-HU"/>
            </a:p>
          </p:txBody>
        </p:sp>
        <p:sp>
          <p:nvSpPr>
            <p:cNvPr id="7" name="TextBox 7"/>
            <p:cNvSpPr txBox="1"/>
            <p:nvPr/>
          </p:nvSpPr>
          <p:spPr>
            <a:xfrm>
              <a:off x="0" y="-38100"/>
              <a:ext cx="5298385" cy="284445"/>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14818912" y="7776278"/>
            <a:ext cx="3986687" cy="3986687"/>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4F6FC"/>
            </a:solidFill>
          </p:spPr>
          <p:txBody>
            <a:bodyPr/>
            <a:lstStyle/>
            <a:p>
              <a:endParaRPr lang="hu-HU"/>
            </a:p>
          </p:txBody>
        </p:sp>
        <p:sp>
          <p:nvSpPr>
            <p:cNvPr id="10" name="TextBox 10"/>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sp>
        <p:nvSpPr>
          <p:cNvPr id="11" name="Freeform 11"/>
          <p:cNvSpPr/>
          <p:nvPr/>
        </p:nvSpPr>
        <p:spPr>
          <a:xfrm>
            <a:off x="15806608" y="-2057400"/>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hu-HU"/>
          </a:p>
        </p:txBody>
      </p:sp>
      <p:grpSp>
        <p:nvGrpSpPr>
          <p:cNvPr id="12" name="Group 12"/>
          <p:cNvGrpSpPr/>
          <p:nvPr/>
        </p:nvGrpSpPr>
        <p:grpSpPr>
          <a:xfrm>
            <a:off x="12287406" y="3510069"/>
            <a:ext cx="6000594" cy="6000594"/>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4"/>
              <a:stretch>
                <a:fillRect/>
              </a:stretch>
            </a:blipFill>
          </p:spPr>
          <p:txBody>
            <a:bodyPr/>
            <a:lstStyle/>
            <a:p>
              <a:endParaRPr lang="hu-HU"/>
            </a:p>
          </p:txBody>
        </p:sp>
      </p:grpSp>
      <p:sp>
        <p:nvSpPr>
          <p:cNvPr id="14" name="Freeform 14"/>
          <p:cNvSpPr/>
          <p:nvPr/>
        </p:nvSpPr>
        <p:spPr>
          <a:xfrm>
            <a:off x="13704282" y="5709011"/>
            <a:ext cx="4583718" cy="4577989"/>
          </a:xfrm>
          <a:custGeom>
            <a:avLst/>
            <a:gdLst/>
            <a:ahLst/>
            <a:cxnLst/>
            <a:rect l="l" t="t" r="r" b="b"/>
            <a:pathLst>
              <a:path w="4583718" h="4577989">
                <a:moveTo>
                  <a:pt x="0" y="0"/>
                </a:moveTo>
                <a:lnTo>
                  <a:pt x="4583718" y="0"/>
                </a:lnTo>
                <a:lnTo>
                  <a:pt x="4583718" y="4577989"/>
                </a:lnTo>
                <a:lnTo>
                  <a:pt x="0" y="457798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hu-HU"/>
          </a:p>
        </p:txBody>
      </p:sp>
      <p:sp>
        <p:nvSpPr>
          <p:cNvPr id="15" name="TextBox 15"/>
          <p:cNvSpPr txBox="1"/>
          <p:nvPr/>
        </p:nvSpPr>
        <p:spPr>
          <a:xfrm>
            <a:off x="1312630" y="3415510"/>
            <a:ext cx="9809729" cy="4365625"/>
          </a:xfrm>
          <a:prstGeom prst="rect">
            <a:avLst/>
          </a:prstGeom>
        </p:spPr>
        <p:txBody>
          <a:bodyPr lIns="0" tIns="0" rIns="0" bIns="0" rtlCol="0" anchor="t">
            <a:spAutoFit/>
          </a:bodyPr>
          <a:lstStyle/>
          <a:p>
            <a:pPr algn="just">
              <a:lnSpc>
                <a:spcPts val="3499"/>
              </a:lnSpc>
            </a:pPr>
            <a:r>
              <a:rPr lang="en-US" sz="2499" b="1">
                <a:solidFill>
                  <a:srgbClr val="000000"/>
                </a:solidFill>
                <a:latin typeface="Open Sans Medium"/>
                <a:ea typeface="Open Sans Medium"/>
                <a:cs typeface="Open Sans Medium"/>
                <a:sym typeface="Open Sans Medium"/>
              </a:rPr>
              <a:t>Lorem ipsum dolor sit amet, consectetur adipiscing elit. In pharetra orci sit amet malesuada mollis. Sed non nisi posuere, volutpat magna id, laoreet erat. Maecenas nec velit ante. Nam consequat massa quis dictum lacinia. Nulla eget ante viverra, viverra arcu at, sagittis nunc. Morbi et pulvinar elit. Nulla in sollicitudin eros, sed molestie felis. Aliquam id sapien finibus, ultrices sem dapibus, pretium nulla. Nullam a rhoncus est, placerat efficitur enim. Mauris vitae pellentesque magna. Pellentesque habitant morbi tristique senectus et netus et malesuada fames ac turpis egestas.</a:t>
            </a:r>
          </a:p>
        </p:txBody>
      </p:sp>
      <p:sp>
        <p:nvSpPr>
          <p:cNvPr id="16" name="TextBox 16"/>
          <p:cNvSpPr txBox="1"/>
          <p:nvPr/>
        </p:nvSpPr>
        <p:spPr>
          <a:xfrm>
            <a:off x="1200483" y="317864"/>
            <a:ext cx="9409581" cy="1101725"/>
          </a:xfrm>
          <a:prstGeom prst="rect">
            <a:avLst/>
          </a:prstGeom>
        </p:spPr>
        <p:txBody>
          <a:bodyPr lIns="0" tIns="0" rIns="0" bIns="0" rtlCol="0" anchor="t">
            <a:spAutoFit/>
          </a:bodyPr>
          <a:lstStyle/>
          <a:p>
            <a:pPr algn="l">
              <a:lnSpc>
                <a:spcPts val="9099"/>
              </a:lnSpc>
            </a:pPr>
            <a:r>
              <a:rPr lang="en-US" sz="6499" b="1">
                <a:solidFill>
                  <a:srgbClr val="000000"/>
                </a:solidFill>
                <a:latin typeface="Open Sans Bold"/>
                <a:ea typeface="Open Sans Bold"/>
                <a:cs typeface="Open Sans Bold"/>
                <a:sym typeface="Open Sans Bold"/>
              </a:rPr>
              <a:t>Title</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698857" y="0"/>
            <a:ext cx="1397713" cy="10759348"/>
            <a:chOff x="0" y="0"/>
            <a:chExt cx="368122" cy="2833738"/>
          </a:xfrm>
        </p:grpSpPr>
        <p:sp>
          <p:nvSpPr>
            <p:cNvPr id="3" name="Freeform 3"/>
            <p:cNvSpPr/>
            <p:nvPr/>
          </p:nvSpPr>
          <p:spPr>
            <a:xfrm>
              <a:off x="0" y="0"/>
              <a:ext cx="368122" cy="2833738"/>
            </a:xfrm>
            <a:custGeom>
              <a:avLst/>
              <a:gdLst/>
              <a:ahLst/>
              <a:cxnLst/>
              <a:rect l="l" t="t" r="r" b="b"/>
              <a:pathLst>
                <a:path w="368122" h="2833738">
                  <a:moveTo>
                    <a:pt x="0" y="0"/>
                  </a:moveTo>
                  <a:lnTo>
                    <a:pt x="368122" y="0"/>
                  </a:lnTo>
                  <a:lnTo>
                    <a:pt x="368122" y="2833738"/>
                  </a:lnTo>
                  <a:lnTo>
                    <a:pt x="0" y="2833738"/>
                  </a:lnTo>
                  <a:close/>
                </a:path>
              </a:pathLst>
            </a:custGeom>
            <a:solidFill>
              <a:srgbClr val="050A30"/>
            </a:solidFill>
          </p:spPr>
          <p:txBody>
            <a:bodyPr/>
            <a:lstStyle/>
            <a:p>
              <a:endParaRPr lang="hu-HU"/>
            </a:p>
          </p:txBody>
        </p:sp>
        <p:sp>
          <p:nvSpPr>
            <p:cNvPr id="4" name="TextBox 4"/>
            <p:cNvSpPr txBox="1"/>
            <p:nvPr/>
          </p:nvSpPr>
          <p:spPr>
            <a:xfrm>
              <a:off x="0" y="-38100"/>
              <a:ext cx="368122" cy="2871838"/>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914653" y="9510663"/>
            <a:ext cx="20117305" cy="935342"/>
            <a:chOff x="0" y="0"/>
            <a:chExt cx="5298385" cy="246345"/>
          </a:xfrm>
        </p:grpSpPr>
        <p:sp>
          <p:nvSpPr>
            <p:cNvPr id="6" name="Freeform 6"/>
            <p:cNvSpPr/>
            <p:nvPr/>
          </p:nvSpPr>
          <p:spPr>
            <a:xfrm>
              <a:off x="0" y="0"/>
              <a:ext cx="5298385" cy="246345"/>
            </a:xfrm>
            <a:custGeom>
              <a:avLst/>
              <a:gdLst/>
              <a:ahLst/>
              <a:cxnLst/>
              <a:rect l="l" t="t" r="r" b="b"/>
              <a:pathLst>
                <a:path w="5298385" h="246345">
                  <a:moveTo>
                    <a:pt x="0" y="0"/>
                  </a:moveTo>
                  <a:lnTo>
                    <a:pt x="5298385" y="0"/>
                  </a:lnTo>
                  <a:lnTo>
                    <a:pt x="5298385" y="246345"/>
                  </a:lnTo>
                  <a:lnTo>
                    <a:pt x="0" y="246345"/>
                  </a:lnTo>
                  <a:close/>
                </a:path>
              </a:pathLst>
            </a:custGeom>
            <a:solidFill>
              <a:srgbClr val="5CB6F9"/>
            </a:solidFill>
          </p:spPr>
          <p:txBody>
            <a:bodyPr/>
            <a:lstStyle/>
            <a:p>
              <a:endParaRPr lang="hu-HU"/>
            </a:p>
          </p:txBody>
        </p:sp>
        <p:sp>
          <p:nvSpPr>
            <p:cNvPr id="7" name="TextBox 7"/>
            <p:cNvSpPr txBox="1"/>
            <p:nvPr/>
          </p:nvSpPr>
          <p:spPr>
            <a:xfrm>
              <a:off x="0" y="-38100"/>
              <a:ext cx="5298385" cy="284445"/>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13848791" y="-227316"/>
            <a:ext cx="4596582" cy="9737979"/>
            <a:chOff x="0" y="0"/>
            <a:chExt cx="712131" cy="1508668"/>
          </a:xfrm>
        </p:grpSpPr>
        <p:sp>
          <p:nvSpPr>
            <p:cNvPr id="9" name="Freeform 9"/>
            <p:cNvSpPr/>
            <p:nvPr/>
          </p:nvSpPr>
          <p:spPr>
            <a:xfrm>
              <a:off x="0" y="0"/>
              <a:ext cx="712131" cy="1508668"/>
            </a:xfrm>
            <a:custGeom>
              <a:avLst/>
              <a:gdLst/>
              <a:ahLst/>
              <a:cxnLst/>
              <a:rect l="l" t="t" r="r" b="b"/>
              <a:pathLst>
                <a:path w="712131" h="1508668">
                  <a:moveTo>
                    <a:pt x="0" y="0"/>
                  </a:moveTo>
                  <a:lnTo>
                    <a:pt x="712131" y="0"/>
                  </a:lnTo>
                  <a:lnTo>
                    <a:pt x="712131" y="1508668"/>
                  </a:lnTo>
                  <a:lnTo>
                    <a:pt x="0" y="1508668"/>
                  </a:lnTo>
                  <a:close/>
                </a:path>
              </a:pathLst>
            </a:custGeom>
            <a:blipFill>
              <a:blip r:embed="rId2"/>
              <a:stretch>
                <a:fillRect l="-55926" r="-55926"/>
              </a:stretch>
            </a:blipFill>
          </p:spPr>
          <p:txBody>
            <a:bodyPr/>
            <a:lstStyle/>
            <a:p>
              <a:endParaRPr lang="hu-HU"/>
            </a:p>
          </p:txBody>
        </p:sp>
      </p:grpSp>
      <p:grpSp>
        <p:nvGrpSpPr>
          <p:cNvPr id="10" name="Group 10"/>
          <p:cNvGrpSpPr/>
          <p:nvPr/>
        </p:nvGrpSpPr>
        <p:grpSpPr>
          <a:xfrm>
            <a:off x="14818912" y="7776278"/>
            <a:ext cx="3986687" cy="3986687"/>
            <a:chOff x="0" y="0"/>
            <a:chExt cx="812800" cy="812800"/>
          </a:xfrm>
        </p:grpSpPr>
        <p:sp>
          <p:nvSpPr>
            <p:cNvPr id="11" name="Freeform 1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4F6FC"/>
            </a:solidFill>
          </p:spPr>
          <p:txBody>
            <a:bodyPr/>
            <a:lstStyle/>
            <a:p>
              <a:endParaRPr lang="hu-HU"/>
            </a:p>
          </p:txBody>
        </p:sp>
        <p:sp>
          <p:nvSpPr>
            <p:cNvPr id="12" name="TextBox 12"/>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sp>
        <p:nvSpPr>
          <p:cNvPr id="13" name="Freeform 13"/>
          <p:cNvSpPr/>
          <p:nvPr/>
        </p:nvSpPr>
        <p:spPr>
          <a:xfrm>
            <a:off x="15806608" y="-2057400"/>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hu-HU"/>
          </a:p>
        </p:txBody>
      </p:sp>
      <p:sp>
        <p:nvSpPr>
          <p:cNvPr id="14" name="Freeform 14"/>
          <p:cNvSpPr/>
          <p:nvPr/>
        </p:nvSpPr>
        <p:spPr>
          <a:xfrm>
            <a:off x="13704282" y="5709011"/>
            <a:ext cx="4583718" cy="4577989"/>
          </a:xfrm>
          <a:custGeom>
            <a:avLst/>
            <a:gdLst/>
            <a:ahLst/>
            <a:cxnLst/>
            <a:rect l="l" t="t" r="r" b="b"/>
            <a:pathLst>
              <a:path w="4583718" h="4577989">
                <a:moveTo>
                  <a:pt x="0" y="0"/>
                </a:moveTo>
                <a:lnTo>
                  <a:pt x="4583718" y="0"/>
                </a:lnTo>
                <a:lnTo>
                  <a:pt x="4583718" y="4577989"/>
                </a:lnTo>
                <a:lnTo>
                  <a:pt x="0" y="457798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hu-HU"/>
          </a:p>
        </p:txBody>
      </p:sp>
      <p:sp>
        <p:nvSpPr>
          <p:cNvPr id="15" name="TextBox 15"/>
          <p:cNvSpPr txBox="1"/>
          <p:nvPr/>
        </p:nvSpPr>
        <p:spPr>
          <a:xfrm>
            <a:off x="1200483" y="317864"/>
            <a:ext cx="9409581" cy="1101725"/>
          </a:xfrm>
          <a:prstGeom prst="rect">
            <a:avLst/>
          </a:prstGeom>
        </p:spPr>
        <p:txBody>
          <a:bodyPr lIns="0" tIns="0" rIns="0" bIns="0" rtlCol="0" anchor="t">
            <a:spAutoFit/>
          </a:bodyPr>
          <a:lstStyle/>
          <a:p>
            <a:pPr algn="l">
              <a:lnSpc>
                <a:spcPts val="9099"/>
              </a:lnSpc>
            </a:pPr>
            <a:r>
              <a:rPr lang="en-US" sz="6499" b="1">
                <a:solidFill>
                  <a:srgbClr val="000000"/>
                </a:solidFill>
                <a:latin typeface="Open Sans Bold"/>
                <a:ea typeface="Open Sans Bold"/>
                <a:cs typeface="Open Sans Bold"/>
                <a:sym typeface="Open Sans Bold"/>
              </a:rPr>
              <a:t>Title</a:t>
            </a:r>
          </a:p>
        </p:txBody>
      </p:sp>
      <p:sp>
        <p:nvSpPr>
          <p:cNvPr id="16" name="TextBox 16"/>
          <p:cNvSpPr txBox="1"/>
          <p:nvPr/>
        </p:nvSpPr>
        <p:spPr>
          <a:xfrm>
            <a:off x="1312630" y="3415510"/>
            <a:ext cx="10498820" cy="3927475"/>
          </a:xfrm>
          <a:prstGeom prst="rect">
            <a:avLst/>
          </a:prstGeom>
        </p:spPr>
        <p:txBody>
          <a:bodyPr lIns="0" tIns="0" rIns="0" bIns="0" rtlCol="0" anchor="t">
            <a:spAutoFit/>
          </a:bodyPr>
          <a:lstStyle/>
          <a:p>
            <a:pPr algn="just">
              <a:lnSpc>
                <a:spcPts val="3499"/>
              </a:lnSpc>
            </a:pPr>
            <a:r>
              <a:rPr lang="en-US" sz="2499" b="1">
                <a:solidFill>
                  <a:srgbClr val="000000"/>
                </a:solidFill>
                <a:latin typeface="Open Sans Medium"/>
                <a:ea typeface="Open Sans Medium"/>
                <a:cs typeface="Open Sans Medium"/>
                <a:sym typeface="Open Sans Medium"/>
              </a:rPr>
              <a:t>Lorem ipsum dolor sit amet, consectetur adipiscing elit. In pharetra orci sit amet malesuada mollis. Sed non nisi posuere, volutpat magna id, laoreet erat. Maecenas nec velit ante. Nam consequat massa quis dictum lacinia. Nulla eget ante viverra, viverra arcu at, sagittis nunc. Morbi et pulvinar elit. Nulla in sollicitudin eros, sed molestie felis. Aliquam id sapien finibus, ultrices sem dapibus, pretium nulla. Nullam a rhoncus est, placerat efficitur enim. Mauris vitae pellentesque magna. Pellentesque habitant morbi tristique senectus et netus et malesuada fames ac turpis egestas.</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698857" y="0"/>
            <a:ext cx="1397713" cy="10759348"/>
            <a:chOff x="0" y="0"/>
            <a:chExt cx="368122" cy="2833738"/>
          </a:xfrm>
        </p:grpSpPr>
        <p:sp>
          <p:nvSpPr>
            <p:cNvPr id="3" name="Freeform 3"/>
            <p:cNvSpPr/>
            <p:nvPr/>
          </p:nvSpPr>
          <p:spPr>
            <a:xfrm>
              <a:off x="0" y="0"/>
              <a:ext cx="368122" cy="2833738"/>
            </a:xfrm>
            <a:custGeom>
              <a:avLst/>
              <a:gdLst/>
              <a:ahLst/>
              <a:cxnLst/>
              <a:rect l="l" t="t" r="r" b="b"/>
              <a:pathLst>
                <a:path w="368122" h="2833738">
                  <a:moveTo>
                    <a:pt x="0" y="0"/>
                  </a:moveTo>
                  <a:lnTo>
                    <a:pt x="368122" y="0"/>
                  </a:lnTo>
                  <a:lnTo>
                    <a:pt x="368122" y="2833738"/>
                  </a:lnTo>
                  <a:lnTo>
                    <a:pt x="0" y="2833738"/>
                  </a:lnTo>
                  <a:close/>
                </a:path>
              </a:pathLst>
            </a:custGeom>
            <a:solidFill>
              <a:srgbClr val="050A30"/>
            </a:solidFill>
          </p:spPr>
          <p:txBody>
            <a:bodyPr/>
            <a:lstStyle/>
            <a:p>
              <a:endParaRPr lang="hu-HU"/>
            </a:p>
          </p:txBody>
        </p:sp>
        <p:sp>
          <p:nvSpPr>
            <p:cNvPr id="4" name="TextBox 4"/>
            <p:cNvSpPr txBox="1"/>
            <p:nvPr/>
          </p:nvSpPr>
          <p:spPr>
            <a:xfrm>
              <a:off x="0" y="-38100"/>
              <a:ext cx="368122" cy="2871838"/>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914653" y="9510663"/>
            <a:ext cx="20117305" cy="935342"/>
            <a:chOff x="0" y="0"/>
            <a:chExt cx="5298385" cy="246345"/>
          </a:xfrm>
        </p:grpSpPr>
        <p:sp>
          <p:nvSpPr>
            <p:cNvPr id="6" name="Freeform 6"/>
            <p:cNvSpPr/>
            <p:nvPr/>
          </p:nvSpPr>
          <p:spPr>
            <a:xfrm>
              <a:off x="0" y="0"/>
              <a:ext cx="5298385" cy="246345"/>
            </a:xfrm>
            <a:custGeom>
              <a:avLst/>
              <a:gdLst/>
              <a:ahLst/>
              <a:cxnLst/>
              <a:rect l="l" t="t" r="r" b="b"/>
              <a:pathLst>
                <a:path w="5298385" h="246345">
                  <a:moveTo>
                    <a:pt x="0" y="0"/>
                  </a:moveTo>
                  <a:lnTo>
                    <a:pt x="5298385" y="0"/>
                  </a:lnTo>
                  <a:lnTo>
                    <a:pt x="5298385" y="246345"/>
                  </a:lnTo>
                  <a:lnTo>
                    <a:pt x="0" y="246345"/>
                  </a:lnTo>
                  <a:close/>
                </a:path>
              </a:pathLst>
            </a:custGeom>
            <a:solidFill>
              <a:srgbClr val="233DFF"/>
            </a:solidFill>
          </p:spPr>
          <p:txBody>
            <a:bodyPr/>
            <a:lstStyle/>
            <a:p>
              <a:endParaRPr lang="hu-HU"/>
            </a:p>
          </p:txBody>
        </p:sp>
        <p:sp>
          <p:nvSpPr>
            <p:cNvPr id="7" name="TextBox 7"/>
            <p:cNvSpPr txBox="1"/>
            <p:nvPr/>
          </p:nvSpPr>
          <p:spPr>
            <a:xfrm>
              <a:off x="0" y="-38100"/>
              <a:ext cx="5298385" cy="284445"/>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14818912" y="7776278"/>
            <a:ext cx="3986687" cy="3986687"/>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4F6FC"/>
            </a:solidFill>
          </p:spPr>
          <p:txBody>
            <a:bodyPr/>
            <a:lstStyle/>
            <a:p>
              <a:endParaRPr lang="hu-HU"/>
            </a:p>
          </p:txBody>
        </p:sp>
        <p:sp>
          <p:nvSpPr>
            <p:cNvPr id="10" name="TextBox 10"/>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sp>
        <p:nvSpPr>
          <p:cNvPr id="11" name="Freeform 11"/>
          <p:cNvSpPr/>
          <p:nvPr/>
        </p:nvSpPr>
        <p:spPr>
          <a:xfrm>
            <a:off x="15806608" y="-2057400"/>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hu-HU"/>
          </a:p>
        </p:txBody>
      </p:sp>
      <p:sp>
        <p:nvSpPr>
          <p:cNvPr id="12" name="Freeform 12"/>
          <p:cNvSpPr/>
          <p:nvPr/>
        </p:nvSpPr>
        <p:spPr>
          <a:xfrm>
            <a:off x="13704282" y="5709011"/>
            <a:ext cx="4583718" cy="4577989"/>
          </a:xfrm>
          <a:custGeom>
            <a:avLst/>
            <a:gdLst/>
            <a:ahLst/>
            <a:cxnLst/>
            <a:rect l="l" t="t" r="r" b="b"/>
            <a:pathLst>
              <a:path w="4583718" h="4577989">
                <a:moveTo>
                  <a:pt x="0" y="0"/>
                </a:moveTo>
                <a:lnTo>
                  <a:pt x="4583718" y="0"/>
                </a:lnTo>
                <a:lnTo>
                  <a:pt x="4583718" y="4577989"/>
                </a:lnTo>
                <a:lnTo>
                  <a:pt x="0" y="457798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hu-HU"/>
          </a:p>
        </p:txBody>
      </p:sp>
      <p:sp>
        <p:nvSpPr>
          <p:cNvPr id="13" name="TextBox 13"/>
          <p:cNvSpPr txBox="1"/>
          <p:nvPr/>
        </p:nvSpPr>
        <p:spPr>
          <a:xfrm>
            <a:off x="1200483" y="317864"/>
            <a:ext cx="9409581" cy="1101725"/>
          </a:xfrm>
          <a:prstGeom prst="rect">
            <a:avLst/>
          </a:prstGeom>
        </p:spPr>
        <p:txBody>
          <a:bodyPr lIns="0" tIns="0" rIns="0" bIns="0" rtlCol="0" anchor="t">
            <a:spAutoFit/>
          </a:bodyPr>
          <a:lstStyle/>
          <a:p>
            <a:pPr algn="l">
              <a:lnSpc>
                <a:spcPts val="9099"/>
              </a:lnSpc>
            </a:pPr>
            <a:r>
              <a:rPr lang="en-US" sz="6499" b="1">
                <a:solidFill>
                  <a:srgbClr val="000000"/>
                </a:solidFill>
                <a:latin typeface="Open Sans Bold"/>
                <a:ea typeface="Open Sans Bold"/>
                <a:cs typeface="Open Sans Bold"/>
                <a:sym typeface="Open Sans Bold"/>
              </a:rPr>
              <a:t>Title</a:t>
            </a:r>
          </a:p>
        </p:txBody>
      </p:sp>
      <p:sp>
        <p:nvSpPr>
          <p:cNvPr id="14" name="TextBox 14"/>
          <p:cNvSpPr txBox="1"/>
          <p:nvPr/>
        </p:nvSpPr>
        <p:spPr>
          <a:xfrm>
            <a:off x="1200483" y="3594100"/>
            <a:ext cx="14795658" cy="3051175"/>
          </a:xfrm>
          <a:prstGeom prst="rect">
            <a:avLst/>
          </a:prstGeom>
        </p:spPr>
        <p:txBody>
          <a:bodyPr lIns="0" tIns="0" rIns="0" bIns="0" rtlCol="0" anchor="t">
            <a:spAutoFit/>
          </a:bodyPr>
          <a:lstStyle/>
          <a:p>
            <a:pPr algn="just">
              <a:lnSpc>
                <a:spcPts val="3499"/>
              </a:lnSpc>
            </a:pPr>
            <a:r>
              <a:rPr lang="en-US" sz="2499" b="1">
                <a:solidFill>
                  <a:srgbClr val="000000"/>
                </a:solidFill>
                <a:latin typeface="Open Sans Medium"/>
                <a:ea typeface="Open Sans Medium"/>
                <a:cs typeface="Open Sans Medium"/>
                <a:sym typeface="Open Sans Medium"/>
              </a:rPr>
              <a:t>Lorem ipsum dolor sit amet, consectetur adipiscing elit. In pharetra orci sit amet malesuada mollis. Sed non nisi posuere, volutpat magna id, laoreet erat. Maecenas nec velit ante. Nam consequat massa quis dictum lacinia. Nulla eget ante viverra, viverra arcu at, sagittis nunc. Morbi et pulvinar elit. Nulla in sollicitudin eros, sed molestie felis. Aliquam id sapien finibus, ultrices sem dapibus, pretium nulla. Nullam a rhoncus est, placerat efficitur enim. Mauris vitae pellentesque magna. Pellentesque habitant morbi tristique senectus et netus et malesuada fames ac turpis egestas.</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698857" y="0"/>
            <a:ext cx="1397713" cy="10759348"/>
            <a:chOff x="0" y="0"/>
            <a:chExt cx="368122" cy="2833738"/>
          </a:xfrm>
        </p:grpSpPr>
        <p:sp>
          <p:nvSpPr>
            <p:cNvPr id="3" name="Freeform 3"/>
            <p:cNvSpPr/>
            <p:nvPr/>
          </p:nvSpPr>
          <p:spPr>
            <a:xfrm>
              <a:off x="0" y="0"/>
              <a:ext cx="368122" cy="2833738"/>
            </a:xfrm>
            <a:custGeom>
              <a:avLst/>
              <a:gdLst/>
              <a:ahLst/>
              <a:cxnLst/>
              <a:rect l="l" t="t" r="r" b="b"/>
              <a:pathLst>
                <a:path w="368122" h="2833738">
                  <a:moveTo>
                    <a:pt x="0" y="0"/>
                  </a:moveTo>
                  <a:lnTo>
                    <a:pt x="368122" y="0"/>
                  </a:lnTo>
                  <a:lnTo>
                    <a:pt x="368122" y="2833738"/>
                  </a:lnTo>
                  <a:lnTo>
                    <a:pt x="0" y="2833738"/>
                  </a:lnTo>
                  <a:close/>
                </a:path>
              </a:pathLst>
            </a:custGeom>
            <a:solidFill>
              <a:srgbClr val="050A30"/>
            </a:solidFill>
          </p:spPr>
          <p:txBody>
            <a:bodyPr/>
            <a:lstStyle/>
            <a:p>
              <a:endParaRPr lang="hu-HU"/>
            </a:p>
          </p:txBody>
        </p:sp>
        <p:sp>
          <p:nvSpPr>
            <p:cNvPr id="4" name="TextBox 4"/>
            <p:cNvSpPr txBox="1"/>
            <p:nvPr/>
          </p:nvSpPr>
          <p:spPr>
            <a:xfrm>
              <a:off x="0" y="-38100"/>
              <a:ext cx="368122" cy="2871838"/>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914653" y="9510663"/>
            <a:ext cx="20117305" cy="935342"/>
            <a:chOff x="0" y="0"/>
            <a:chExt cx="5298385" cy="246345"/>
          </a:xfrm>
        </p:grpSpPr>
        <p:sp>
          <p:nvSpPr>
            <p:cNvPr id="6" name="Freeform 6"/>
            <p:cNvSpPr/>
            <p:nvPr/>
          </p:nvSpPr>
          <p:spPr>
            <a:xfrm>
              <a:off x="0" y="0"/>
              <a:ext cx="5298385" cy="246345"/>
            </a:xfrm>
            <a:custGeom>
              <a:avLst/>
              <a:gdLst/>
              <a:ahLst/>
              <a:cxnLst/>
              <a:rect l="l" t="t" r="r" b="b"/>
              <a:pathLst>
                <a:path w="5298385" h="246345">
                  <a:moveTo>
                    <a:pt x="0" y="0"/>
                  </a:moveTo>
                  <a:lnTo>
                    <a:pt x="5298385" y="0"/>
                  </a:lnTo>
                  <a:lnTo>
                    <a:pt x="5298385" y="246345"/>
                  </a:lnTo>
                  <a:lnTo>
                    <a:pt x="0" y="246345"/>
                  </a:lnTo>
                  <a:close/>
                </a:path>
              </a:pathLst>
            </a:custGeom>
            <a:solidFill>
              <a:srgbClr val="233DFF"/>
            </a:solidFill>
          </p:spPr>
          <p:txBody>
            <a:bodyPr/>
            <a:lstStyle/>
            <a:p>
              <a:endParaRPr lang="hu-HU"/>
            </a:p>
          </p:txBody>
        </p:sp>
        <p:sp>
          <p:nvSpPr>
            <p:cNvPr id="7" name="TextBox 7"/>
            <p:cNvSpPr txBox="1"/>
            <p:nvPr/>
          </p:nvSpPr>
          <p:spPr>
            <a:xfrm>
              <a:off x="0" y="-38100"/>
              <a:ext cx="5298385" cy="284445"/>
            </a:xfrm>
            <a:prstGeom prst="rect">
              <a:avLst/>
            </a:prstGeom>
          </p:spPr>
          <p:txBody>
            <a:bodyPr lIns="50800" tIns="50800" rIns="50800" bIns="50800" rtlCol="0" anchor="ctr"/>
            <a:lstStyle/>
            <a:p>
              <a:pPr algn="ctr">
                <a:lnSpc>
                  <a:spcPts val="2659"/>
                </a:lnSpc>
              </a:pPr>
              <a:endParaRPr/>
            </a:p>
          </p:txBody>
        </p:sp>
      </p:grpSp>
      <p:sp>
        <p:nvSpPr>
          <p:cNvPr id="8" name="TextBox 8"/>
          <p:cNvSpPr txBox="1"/>
          <p:nvPr/>
        </p:nvSpPr>
        <p:spPr>
          <a:xfrm>
            <a:off x="1200483" y="317864"/>
            <a:ext cx="9409581" cy="1101725"/>
          </a:xfrm>
          <a:prstGeom prst="rect">
            <a:avLst/>
          </a:prstGeom>
        </p:spPr>
        <p:txBody>
          <a:bodyPr lIns="0" tIns="0" rIns="0" bIns="0" rtlCol="0" anchor="t">
            <a:spAutoFit/>
          </a:bodyPr>
          <a:lstStyle/>
          <a:p>
            <a:pPr algn="l">
              <a:lnSpc>
                <a:spcPts val="9099"/>
              </a:lnSpc>
            </a:pPr>
            <a:r>
              <a:rPr lang="en-US" sz="6499" b="1">
                <a:solidFill>
                  <a:srgbClr val="000000"/>
                </a:solidFill>
                <a:latin typeface="Open Sans Bold"/>
                <a:ea typeface="Open Sans Bold"/>
                <a:cs typeface="Open Sans Bold"/>
                <a:sym typeface="Open Sans Bold"/>
              </a:rPr>
              <a:t>Title</a:t>
            </a:r>
          </a:p>
        </p:txBody>
      </p:sp>
      <p:sp>
        <p:nvSpPr>
          <p:cNvPr id="9" name="TextBox 9"/>
          <p:cNvSpPr txBox="1"/>
          <p:nvPr/>
        </p:nvSpPr>
        <p:spPr>
          <a:xfrm>
            <a:off x="1200483" y="3594100"/>
            <a:ext cx="16058817" cy="2613025"/>
          </a:xfrm>
          <a:prstGeom prst="rect">
            <a:avLst/>
          </a:prstGeom>
        </p:spPr>
        <p:txBody>
          <a:bodyPr lIns="0" tIns="0" rIns="0" bIns="0" rtlCol="0" anchor="t">
            <a:spAutoFit/>
          </a:bodyPr>
          <a:lstStyle/>
          <a:p>
            <a:pPr algn="just">
              <a:lnSpc>
                <a:spcPts val="3499"/>
              </a:lnSpc>
            </a:pPr>
            <a:r>
              <a:rPr lang="en-US" sz="2499" b="1">
                <a:solidFill>
                  <a:srgbClr val="000000"/>
                </a:solidFill>
                <a:latin typeface="Open Sans Medium"/>
                <a:ea typeface="Open Sans Medium"/>
                <a:cs typeface="Open Sans Medium"/>
                <a:sym typeface="Open Sans Medium"/>
              </a:rPr>
              <a:t>Lorem ipsum dolor sit amet, consectetur adipiscing elit. In pharetra orci sit amet malesuada mollis. Sed non nisi posuere, volutpat magna id, laoreet erat. Maecenas nec velit ante. Nam consequat massa quis dictum lacinia. Nulla eget ante viverra, viverra arcu at, sagittis nunc. Morbi et pulvinar elit. Nulla in sollicitudin eros, sed molestie felis. Aliquam id sapien finibus, ultrices sem dapibus, pretium nulla. Nullam a rhoncus est, placerat efficitur enim. Mauris vitae pellentesque magna. Pellentesque habitant morbi tristique senectus et netus et malesuada fames ac turpis egestas.</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14653" y="9510663"/>
            <a:ext cx="20117305" cy="935342"/>
            <a:chOff x="0" y="0"/>
            <a:chExt cx="5298385" cy="246345"/>
          </a:xfrm>
        </p:grpSpPr>
        <p:sp>
          <p:nvSpPr>
            <p:cNvPr id="3" name="Freeform 3"/>
            <p:cNvSpPr/>
            <p:nvPr/>
          </p:nvSpPr>
          <p:spPr>
            <a:xfrm>
              <a:off x="0" y="0"/>
              <a:ext cx="5298385" cy="246345"/>
            </a:xfrm>
            <a:custGeom>
              <a:avLst/>
              <a:gdLst/>
              <a:ahLst/>
              <a:cxnLst/>
              <a:rect l="l" t="t" r="r" b="b"/>
              <a:pathLst>
                <a:path w="5298385" h="246345">
                  <a:moveTo>
                    <a:pt x="0" y="0"/>
                  </a:moveTo>
                  <a:lnTo>
                    <a:pt x="5298385" y="0"/>
                  </a:lnTo>
                  <a:lnTo>
                    <a:pt x="5298385" y="246345"/>
                  </a:lnTo>
                  <a:lnTo>
                    <a:pt x="0" y="246345"/>
                  </a:lnTo>
                  <a:close/>
                </a:path>
              </a:pathLst>
            </a:custGeom>
            <a:solidFill>
              <a:srgbClr val="050A30"/>
            </a:solidFill>
          </p:spPr>
          <p:txBody>
            <a:bodyPr/>
            <a:lstStyle/>
            <a:p>
              <a:endParaRPr lang="hu-HU"/>
            </a:p>
          </p:txBody>
        </p:sp>
        <p:sp>
          <p:nvSpPr>
            <p:cNvPr id="4" name="TextBox 4"/>
            <p:cNvSpPr txBox="1"/>
            <p:nvPr/>
          </p:nvSpPr>
          <p:spPr>
            <a:xfrm>
              <a:off x="0" y="-38100"/>
              <a:ext cx="5298385" cy="284445"/>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11286731" y="1485900"/>
            <a:ext cx="8090646" cy="8156436"/>
            <a:chOff x="0" y="0"/>
            <a:chExt cx="3330382" cy="3357463"/>
          </a:xfrm>
        </p:grpSpPr>
        <p:sp>
          <p:nvSpPr>
            <p:cNvPr id="6" name="Freeform 6"/>
            <p:cNvSpPr/>
            <p:nvPr/>
          </p:nvSpPr>
          <p:spPr>
            <a:xfrm>
              <a:off x="0" y="0"/>
              <a:ext cx="3330382" cy="3357463"/>
            </a:xfrm>
            <a:custGeom>
              <a:avLst/>
              <a:gdLst/>
              <a:ahLst/>
              <a:cxnLst/>
              <a:rect l="l" t="t" r="r" b="b"/>
              <a:pathLst>
                <a:path w="3330382" h="3357463">
                  <a:moveTo>
                    <a:pt x="1665191" y="0"/>
                  </a:moveTo>
                  <a:cubicBezTo>
                    <a:pt x="745531" y="0"/>
                    <a:pt x="0" y="751594"/>
                    <a:pt x="0" y="1678731"/>
                  </a:cubicBezTo>
                  <a:cubicBezTo>
                    <a:pt x="0" y="2605869"/>
                    <a:pt x="745531" y="3357463"/>
                    <a:pt x="1665191" y="3357463"/>
                  </a:cubicBezTo>
                  <a:cubicBezTo>
                    <a:pt x="2584850" y="3357463"/>
                    <a:pt x="3330382" y="2605869"/>
                    <a:pt x="3330382" y="1678731"/>
                  </a:cubicBezTo>
                  <a:cubicBezTo>
                    <a:pt x="3330382" y="751594"/>
                    <a:pt x="2584850" y="0"/>
                    <a:pt x="1665191" y="0"/>
                  </a:cubicBezTo>
                  <a:close/>
                </a:path>
              </a:pathLst>
            </a:custGeom>
            <a:solidFill>
              <a:srgbClr val="233DFF"/>
            </a:solidFill>
          </p:spPr>
          <p:txBody>
            <a:bodyPr/>
            <a:lstStyle/>
            <a:p>
              <a:endParaRPr lang="hu-HU"/>
            </a:p>
          </p:txBody>
        </p:sp>
        <p:sp>
          <p:nvSpPr>
            <p:cNvPr id="7" name="TextBox 7"/>
            <p:cNvSpPr txBox="1"/>
            <p:nvPr/>
          </p:nvSpPr>
          <p:spPr>
            <a:xfrm>
              <a:off x="312223" y="276662"/>
              <a:ext cx="2705935" cy="2766038"/>
            </a:xfrm>
            <a:prstGeom prst="rect">
              <a:avLst/>
            </a:prstGeom>
          </p:spPr>
          <p:txBody>
            <a:bodyPr lIns="50800" tIns="50800" rIns="50800" bIns="50800" rtlCol="0" anchor="ctr"/>
            <a:lstStyle/>
            <a:p>
              <a:pPr algn="ctr">
                <a:lnSpc>
                  <a:spcPts val="2659"/>
                </a:lnSpc>
                <a:spcBef>
                  <a:spcPct val="0"/>
                </a:spcBef>
              </a:pPr>
              <a:endParaRPr/>
            </a:p>
          </p:txBody>
        </p:sp>
      </p:grpSp>
      <p:grpSp>
        <p:nvGrpSpPr>
          <p:cNvPr id="8" name="Group 8"/>
          <p:cNvGrpSpPr/>
          <p:nvPr/>
        </p:nvGrpSpPr>
        <p:grpSpPr>
          <a:xfrm>
            <a:off x="14818912" y="7776278"/>
            <a:ext cx="3986687" cy="3986687"/>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CB6F9"/>
            </a:solidFill>
          </p:spPr>
          <p:txBody>
            <a:bodyPr/>
            <a:lstStyle/>
            <a:p>
              <a:endParaRPr lang="hu-HU"/>
            </a:p>
          </p:txBody>
        </p:sp>
        <p:sp>
          <p:nvSpPr>
            <p:cNvPr id="10" name="TextBox 10"/>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11" name="Group 11"/>
          <p:cNvGrpSpPr/>
          <p:nvPr/>
        </p:nvGrpSpPr>
        <p:grpSpPr>
          <a:xfrm>
            <a:off x="9251351" y="0"/>
            <a:ext cx="8068627" cy="9642336"/>
            <a:chOff x="0" y="0"/>
            <a:chExt cx="812800" cy="971329"/>
          </a:xfrm>
        </p:grpSpPr>
        <p:sp>
          <p:nvSpPr>
            <p:cNvPr id="12" name="Freeform 12"/>
            <p:cNvSpPr/>
            <p:nvPr/>
          </p:nvSpPr>
          <p:spPr>
            <a:xfrm>
              <a:off x="0" y="0"/>
              <a:ext cx="812800" cy="971329"/>
            </a:xfrm>
            <a:custGeom>
              <a:avLst/>
              <a:gdLst/>
              <a:ahLst/>
              <a:cxnLst/>
              <a:rect l="l" t="t" r="r" b="b"/>
              <a:pathLst>
                <a:path w="812800" h="971329">
                  <a:moveTo>
                    <a:pt x="609600" y="0"/>
                  </a:moveTo>
                  <a:lnTo>
                    <a:pt x="0" y="0"/>
                  </a:lnTo>
                  <a:lnTo>
                    <a:pt x="203200" y="971329"/>
                  </a:lnTo>
                  <a:lnTo>
                    <a:pt x="812800" y="971329"/>
                  </a:lnTo>
                  <a:lnTo>
                    <a:pt x="609600" y="0"/>
                  </a:lnTo>
                  <a:close/>
                </a:path>
              </a:pathLst>
            </a:custGeom>
            <a:blipFill>
              <a:blip r:embed="rId2"/>
              <a:stretch>
                <a:fillRect l="-56225" r="-56225"/>
              </a:stretch>
            </a:blipFill>
          </p:spPr>
          <p:txBody>
            <a:bodyPr/>
            <a:lstStyle/>
            <a:p>
              <a:endParaRPr lang="hu-HU"/>
            </a:p>
          </p:txBody>
        </p:sp>
      </p:grpSp>
      <p:sp>
        <p:nvSpPr>
          <p:cNvPr id="13" name="Freeform 13"/>
          <p:cNvSpPr/>
          <p:nvPr/>
        </p:nvSpPr>
        <p:spPr>
          <a:xfrm>
            <a:off x="15262578" y="-571500"/>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hu-HU"/>
          </a:p>
        </p:txBody>
      </p:sp>
      <p:sp>
        <p:nvSpPr>
          <p:cNvPr id="14" name="Freeform 14"/>
          <p:cNvSpPr/>
          <p:nvPr/>
        </p:nvSpPr>
        <p:spPr>
          <a:xfrm>
            <a:off x="13704282" y="5709011"/>
            <a:ext cx="4583718" cy="4577989"/>
          </a:xfrm>
          <a:custGeom>
            <a:avLst/>
            <a:gdLst/>
            <a:ahLst/>
            <a:cxnLst/>
            <a:rect l="l" t="t" r="r" b="b"/>
            <a:pathLst>
              <a:path w="4583718" h="4577989">
                <a:moveTo>
                  <a:pt x="0" y="0"/>
                </a:moveTo>
                <a:lnTo>
                  <a:pt x="4583718" y="0"/>
                </a:lnTo>
                <a:lnTo>
                  <a:pt x="4583718" y="4577989"/>
                </a:lnTo>
                <a:lnTo>
                  <a:pt x="0" y="457798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hu-HU"/>
          </a:p>
        </p:txBody>
      </p:sp>
      <p:sp>
        <p:nvSpPr>
          <p:cNvPr id="15" name="Freeform 15"/>
          <p:cNvSpPr/>
          <p:nvPr/>
        </p:nvSpPr>
        <p:spPr>
          <a:xfrm>
            <a:off x="9144000" y="7943361"/>
            <a:ext cx="1624333" cy="1328343"/>
          </a:xfrm>
          <a:custGeom>
            <a:avLst/>
            <a:gdLst/>
            <a:ahLst/>
            <a:cxnLst/>
            <a:rect l="l" t="t" r="r" b="b"/>
            <a:pathLst>
              <a:path w="1624333" h="1328343">
                <a:moveTo>
                  <a:pt x="0" y="0"/>
                </a:moveTo>
                <a:lnTo>
                  <a:pt x="1624333" y="0"/>
                </a:lnTo>
                <a:lnTo>
                  <a:pt x="1624333" y="1328343"/>
                </a:lnTo>
                <a:lnTo>
                  <a:pt x="0" y="1328343"/>
                </a:lnTo>
                <a:lnTo>
                  <a:pt x="0" y="0"/>
                </a:lnTo>
                <a:close/>
              </a:path>
            </a:pathLst>
          </a:custGeom>
          <a:blipFill>
            <a:blip r:embed="rId7"/>
            <a:stretch>
              <a:fillRect/>
            </a:stretch>
          </a:blipFill>
        </p:spPr>
        <p:txBody>
          <a:bodyPr/>
          <a:lstStyle/>
          <a:p>
            <a:endParaRPr lang="hu-HU"/>
          </a:p>
        </p:txBody>
      </p:sp>
      <p:sp>
        <p:nvSpPr>
          <p:cNvPr id="16" name="TextBox 16"/>
          <p:cNvSpPr txBox="1"/>
          <p:nvPr/>
        </p:nvSpPr>
        <p:spPr>
          <a:xfrm>
            <a:off x="426151" y="2245694"/>
            <a:ext cx="9542907" cy="4406172"/>
          </a:xfrm>
          <a:prstGeom prst="rect">
            <a:avLst/>
          </a:prstGeom>
        </p:spPr>
        <p:txBody>
          <a:bodyPr lIns="0" tIns="0" rIns="0" bIns="0" rtlCol="0" anchor="t">
            <a:spAutoFit/>
          </a:bodyPr>
          <a:lstStyle/>
          <a:p>
            <a:pPr algn="l">
              <a:lnSpc>
                <a:spcPts val="11765"/>
              </a:lnSpc>
            </a:pPr>
            <a:r>
              <a:rPr lang="en-US" sz="8403" b="1" spc="672">
                <a:solidFill>
                  <a:srgbClr val="050A30"/>
                </a:solidFill>
                <a:latin typeface="HK Grotesk Bold"/>
                <a:ea typeface="HK Grotesk Bold"/>
                <a:cs typeface="HK Grotesk Bold"/>
                <a:sym typeface="HK Grotesk Bold"/>
              </a:rPr>
              <a:t>THANK YOU FOR YOUR ATTENTION!</a:t>
            </a:r>
          </a:p>
        </p:txBody>
      </p:sp>
      <p:sp>
        <p:nvSpPr>
          <p:cNvPr id="17" name="TextBox 17"/>
          <p:cNvSpPr txBox="1"/>
          <p:nvPr/>
        </p:nvSpPr>
        <p:spPr>
          <a:xfrm>
            <a:off x="426151" y="6962577"/>
            <a:ext cx="8854820" cy="813701"/>
          </a:xfrm>
          <a:prstGeom prst="rect">
            <a:avLst/>
          </a:prstGeom>
        </p:spPr>
        <p:txBody>
          <a:bodyPr lIns="0" tIns="0" rIns="0" bIns="0" rtlCol="0" anchor="t">
            <a:spAutoFit/>
          </a:bodyPr>
          <a:lstStyle/>
          <a:p>
            <a:pPr algn="l">
              <a:lnSpc>
                <a:spcPts val="6600"/>
              </a:lnSpc>
            </a:pPr>
            <a:r>
              <a:rPr lang="en-US" sz="4714" b="1">
                <a:solidFill>
                  <a:srgbClr val="050A30"/>
                </a:solidFill>
                <a:latin typeface="HK Grotesk Medium"/>
                <a:ea typeface="HK Grotesk Medium"/>
                <a:cs typeface="HK Grotesk Medium"/>
                <a:sym typeface="HK Grotesk Medium"/>
              </a:rPr>
              <a:t>You name</a:t>
            </a:r>
          </a:p>
        </p:txBody>
      </p:sp>
      <p:sp>
        <p:nvSpPr>
          <p:cNvPr id="18" name="Freeform 18"/>
          <p:cNvSpPr/>
          <p:nvPr/>
        </p:nvSpPr>
        <p:spPr>
          <a:xfrm>
            <a:off x="426151" y="445242"/>
            <a:ext cx="3435189" cy="1166915"/>
          </a:xfrm>
          <a:custGeom>
            <a:avLst/>
            <a:gdLst/>
            <a:ahLst/>
            <a:cxnLst/>
            <a:rect l="l" t="t" r="r" b="b"/>
            <a:pathLst>
              <a:path w="3435189" h="1166915">
                <a:moveTo>
                  <a:pt x="0" y="0"/>
                </a:moveTo>
                <a:lnTo>
                  <a:pt x="3435189" y="0"/>
                </a:lnTo>
                <a:lnTo>
                  <a:pt x="3435189" y="1166916"/>
                </a:lnTo>
                <a:lnTo>
                  <a:pt x="0" y="1166916"/>
                </a:lnTo>
                <a:lnTo>
                  <a:pt x="0" y="0"/>
                </a:lnTo>
                <a:close/>
              </a:path>
            </a:pathLst>
          </a:custGeom>
          <a:blipFill>
            <a:blip r:embed="rId8"/>
            <a:stretch>
              <a:fillRect/>
            </a:stretch>
          </a:blipFill>
        </p:spPr>
        <p:txBody>
          <a:bodyPr/>
          <a:lstStyle/>
          <a:p>
            <a:endParaRPr lang="hu-HU"/>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696</Words>
  <Application>Microsoft Macintosh PowerPoint</Application>
  <PresentationFormat>Egyéni</PresentationFormat>
  <Paragraphs>27</Paragraphs>
  <Slides>7</Slides>
  <Notes>0</Notes>
  <HiddenSlides>0</HiddenSlides>
  <MMClips>0</MMClips>
  <ScaleCrop>false</ScaleCrop>
  <HeadingPairs>
    <vt:vector size="6" baseType="variant">
      <vt:variant>
        <vt:lpstr>Használt betűtípusok</vt:lpstr>
      </vt:variant>
      <vt:variant>
        <vt:i4>7</vt:i4>
      </vt:variant>
      <vt:variant>
        <vt:lpstr>Téma</vt:lpstr>
      </vt:variant>
      <vt:variant>
        <vt:i4>1</vt:i4>
      </vt:variant>
      <vt:variant>
        <vt:lpstr>Diacímek</vt:lpstr>
      </vt:variant>
      <vt:variant>
        <vt:i4>7</vt:i4>
      </vt:variant>
    </vt:vector>
  </HeadingPairs>
  <TitlesOfParts>
    <vt:vector size="15" baseType="lpstr">
      <vt:lpstr>Open Sans Bold</vt:lpstr>
      <vt:lpstr>Open Sans Medium</vt:lpstr>
      <vt:lpstr>HK Grotesk Bold</vt:lpstr>
      <vt:lpstr>Arial</vt:lpstr>
      <vt:lpstr>HK Grotesk Medium</vt:lpstr>
      <vt:lpstr>Calibri</vt:lpstr>
      <vt:lpstr>Open Sans</vt:lpstr>
      <vt:lpstr>Office Theme</vt:lpstr>
      <vt:lpstr>PowerPoint-bemutató</vt:lpstr>
      <vt:lpstr>PowerPoint-bemutató</vt:lpstr>
      <vt:lpstr>PowerPoint-bemutató</vt:lpstr>
      <vt:lpstr>PowerPoint-bemutató</vt:lpstr>
      <vt:lpstr>PowerPoint-bemutató</vt:lpstr>
      <vt:lpstr>PowerPoint-bemutató</vt:lpstr>
      <vt:lpstr>PowerPoint-bemutató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Hatvany József DI ENG</dc:title>
  <cp:lastModifiedBy>Lukács Eszter</cp:lastModifiedBy>
  <cp:revision>2</cp:revision>
  <dcterms:created xsi:type="dcterms:W3CDTF">2006-08-16T00:00:00Z</dcterms:created>
  <dcterms:modified xsi:type="dcterms:W3CDTF">2025-09-23T12:57:02Z</dcterms:modified>
  <dc:identifier>DAGzxzdXHpI</dc:identifier>
</cp:coreProperties>
</file>