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65" r:id="rId2"/>
    <p:sldId id="698" r:id="rId3"/>
    <p:sldId id="700" r:id="rId4"/>
    <p:sldId id="699" r:id="rId5"/>
  </p:sldIdLst>
  <p:sldSz cx="9144000" cy="6858000" type="screen4x3"/>
  <p:notesSz cx="6794500" cy="992505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075"/>
    <a:srgbClr val="014B89"/>
    <a:srgbClr val="2979D0"/>
    <a:srgbClr val="01559B"/>
    <a:srgbClr val="4D4D4D"/>
    <a:srgbClr val="333333"/>
    <a:srgbClr val="00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2D5EE-B92A-48B8-A0C0-C61336CBA8BF}" v="7" dt="2024-03-22T10:53:46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6296" autoAdjust="0"/>
  </p:normalViewPr>
  <p:slideViewPr>
    <p:cSldViewPr snapToGrid="0">
      <p:cViewPr varScale="1">
        <p:scale>
          <a:sx n="106" d="100"/>
          <a:sy n="106" d="100"/>
        </p:scale>
        <p:origin x="111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16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Juhász János (LI)" userId="52c89502-caea-487f-a4c8-00a4d52b37c9" providerId="ADAL" clId="{0FC2D5EE-B92A-48B8-A0C0-C61336CBA8BF}"/>
    <pc:docChg chg="custSel modSld">
      <pc:chgData name="Dr. Juhász János (LI)" userId="52c89502-caea-487f-a4c8-00a4d52b37c9" providerId="ADAL" clId="{0FC2D5EE-B92A-48B8-A0C0-C61336CBA8BF}" dt="2024-03-22T10:53:50.069" v="26" actId="1076"/>
      <pc:docMkLst>
        <pc:docMk/>
      </pc:docMkLst>
      <pc:sldChg chg="addSp delSp modSp mod">
        <pc:chgData name="Dr. Juhász János (LI)" userId="52c89502-caea-487f-a4c8-00a4d52b37c9" providerId="ADAL" clId="{0FC2D5EE-B92A-48B8-A0C0-C61336CBA8BF}" dt="2024-03-22T10:53:50.069" v="26" actId="1076"/>
        <pc:sldMkLst>
          <pc:docMk/>
          <pc:sldMk cId="243847797" sldId="699"/>
        </pc:sldMkLst>
        <pc:picChg chg="add del mod">
          <ac:chgData name="Dr. Juhász János (LI)" userId="52c89502-caea-487f-a4c8-00a4d52b37c9" providerId="ADAL" clId="{0FC2D5EE-B92A-48B8-A0C0-C61336CBA8BF}" dt="2024-03-22T10:53:24.679" v="21" actId="478"/>
          <ac:picMkLst>
            <pc:docMk/>
            <pc:sldMk cId="243847797" sldId="699"/>
            <ac:picMk id="4" creationId="{68162F52-9D9F-5B71-EC09-CE00C0F8EF2C}"/>
          </ac:picMkLst>
        </pc:picChg>
        <pc:picChg chg="add del mod">
          <ac:chgData name="Dr. Juhász János (LI)" userId="52c89502-caea-487f-a4c8-00a4d52b37c9" providerId="ADAL" clId="{0FC2D5EE-B92A-48B8-A0C0-C61336CBA8BF}" dt="2024-03-22T10:52:26.862" v="13" actId="478"/>
          <ac:picMkLst>
            <pc:docMk/>
            <pc:sldMk cId="243847797" sldId="699"/>
            <ac:picMk id="7" creationId="{8380F5CC-B929-3681-1ACA-1BC7C96A9C35}"/>
          </ac:picMkLst>
        </pc:picChg>
        <pc:picChg chg="add mod">
          <ac:chgData name="Dr. Juhász János (LI)" userId="52c89502-caea-487f-a4c8-00a4d52b37c9" providerId="ADAL" clId="{0FC2D5EE-B92A-48B8-A0C0-C61336CBA8BF}" dt="2024-03-22T10:53:23.365" v="20" actId="1076"/>
          <ac:picMkLst>
            <pc:docMk/>
            <pc:sldMk cId="243847797" sldId="699"/>
            <ac:picMk id="9" creationId="{D40E3384-B3E7-C101-B6C2-0FD51ECCDD4A}"/>
          </ac:picMkLst>
        </pc:picChg>
        <pc:picChg chg="add mod">
          <ac:chgData name="Dr. Juhász János (LI)" userId="52c89502-caea-487f-a4c8-00a4d52b37c9" providerId="ADAL" clId="{0FC2D5EE-B92A-48B8-A0C0-C61336CBA8BF}" dt="2024-03-22T10:53:50.069" v="26" actId="1076"/>
          <ac:picMkLst>
            <pc:docMk/>
            <pc:sldMk cId="243847797" sldId="699"/>
            <ac:picMk id="12" creationId="{AF62C573-8421-D206-FBC8-D2FE4772CE8E}"/>
          </ac:picMkLst>
        </pc:picChg>
        <pc:picChg chg="del">
          <ac:chgData name="Dr. Juhász János (LI)" userId="52c89502-caea-487f-a4c8-00a4d52b37c9" providerId="ADAL" clId="{0FC2D5EE-B92A-48B8-A0C0-C61336CBA8BF}" dt="2024-03-22T10:52:09.866" v="7" actId="478"/>
          <ac:picMkLst>
            <pc:docMk/>
            <pc:sldMk cId="243847797" sldId="699"/>
            <ac:picMk id="1025" creationId="{00000000-0000-0000-0000-000000000000}"/>
          </ac:picMkLst>
        </pc:picChg>
        <pc:picChg chg="del">
          <ac:chgData name="Dr. Juhász János (LI)" userId="52c89502-caea-487f-a4c8-00a4d52b37c9" providerId="ADAL" clId="{0FC2D5EE-B92A-48B8-A0C0-C61336CBA8BF}" dt="2024-03-22T10:52:05.891" v="4" actId="478"/>
          <ac:picMkLst>
            <pc:docMk/>
            <pc:sldMk cId="243847797" sldId="699"/>
            <ac:picMk id="1026" creationId="{00000000-0000-0000-0000-000000000000}"/>
          </ac:picMkLst>
        </pc:picChg>
        <pc:picChg chg="del">
          <ac:chgData name="Dr. Juhász János (LI)" userId="52c89502-caea-487f-a4c8-00a4d52b37c9" providerId="ADAL" clId="{0FC2D5EE-B92A-48B8-A0C0-C61336CBA8BF}" dt="2024-03-22T10:51:59.813" v="1" actId="478"/>
          <ac:picMkLst>
            <pc:docMk/>
            <pc:sldMk cId="243847797" sldId="699"/>
            <ac:picMk id="1027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32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32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32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FB00FE-B969-42BC-BB3B-AA1C2FBA1AF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236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9495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724400"/>
            <a:ext cx="4968875" cy="4494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/>
              <a:t>Mintaszöveg szerkesztése</a:t>
            </a:r>
          </a:p>
          <a:p>
            <a:pPr lvl="1"/>
            <a:r>
              <a:rPr lang="hu-HU" altLang="hu-HU" noProof="0"/>
              <a:t>Második szint</a:t>
            </a:r>
          </a:p>
          <a:p>
            <a:pPr lvl="2"/>
            <a:r>
              <a:rPr lang="hu-HU" altLang="hu-HU" noProof="0"/>
              <a:t>Harmadik szint</a:t>
            </a:r>
          </a:p>
          <a:p>
            <a:pPr lvl="3"/>
            <a:r>
              <a:rPr lang="hu-HU" altLang="hu-HU" noProof="0"/>
              <a:t>Negyedik szint</a:t>
            </a:r>
          </a:p>
          <a:p>
            <a:pPr lvl="4"/>
            <a:r>
              <a:rPr lang="hu-HU" altLang="hu-HU" noProof="0"/>
              <a:t>Ötödik szint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447213"/>
            <a:ext cx="2949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0021AB-55EF-46E2-9406-1F6DAC6171D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4390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48D9A-6C4F-41C5-9038-C8D230DD26B1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CC1CD-3587-4ED7-A0C3-6B2651DADEE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95E41-0433-47EF-9695-C2264FB03AF6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B35E2-274E-4DBA-BC87-7C0C010A849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8F99F-C11B-4944-A5C2-742241067F2D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7E557-0C2D-4CEB-A022-560BCCBFC0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1CF6F-3760-4B28-91DD-A199F072C5B9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8D1D3-FD3B-44D7-B524-550A7205D82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C0D5F-D750-4E2C-8334-C2C7DB7F6C06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8EDD4-99EA-4807-B5A0-8206DDCEF4F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4AF5B-7BF9-4BC8-912B-453ACA5768C4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BF618-D1B2-4F54-841A-A3974980A07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D9030-640E-4A7C-BB89-4E391A544514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B257D-7F5A-4B50-995E-E9B1E5CB66B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9CBC3-7313-4C17-9F4A-F921086D3501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C8DE-A6A1-4D6C-8903-6BF00EF4017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33BAB-665A-409F-BBBA-B98C29F1238E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421CE-4EB1-4E05-8E86-190047AEE82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B255D-208E-43AD-8E34-A08AE40F5C40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3CAAE-6AA7-40E9-9C23-F238C98B928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4683E-60CF-437A-AF70-CFC9B451F817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D69CD-3B79-4A8D-A6EB-2DCF2E824F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7DEC6-A5A3-480E-AEB3-3CE7947F4D13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6F66F-45A1-4697-9E63-FE277A63433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alphaModFix amt="50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962C774-1C47-43C9-A7A0-D9B1C8932C2D}" type="datetime10">
              <a:rPr lang="hu-HU" altLang="hu-HU"/>
              <a:pPr>
                <a:defRPr/>
              </a:pPr>
              <a:t>09:32</a:t>
            </a:fld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147349E-537E-4397-9788-C1FAADC5E2B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2999171" y="1390683"/>
            <a:ext cx="61448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en-US" sz="2800" b="1" u="none" dirty="0">
                <a:solidFill>
                  <a:srgbClr val="0140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 előadás címe</a:t>
            </a: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2999172" y="3727577"/>
            <a:ext cx="61448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en-US" sz="1800" b="1" u="none" dirty="0">
                <a:solidFill>
                  <a:srgbClr val="0140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Előadó: Kiss Pista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en-US" sz="1800" b="1" u="none" dirty="0">
                <a:solidFill>
                  <a:srgbClr val="0140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Készítette: Polgár Jenő, Kiss Pista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ABC93B87-2090-45F9-9903-7E8711A071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186"/>
          <a:stretch/>
        </p:blipFill>
        <p:spPr>
          <a:xfrm>
            <a:off x="5241082" y="355477"/>
            <a:ext cx="1661005" cy="838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2047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56125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2047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652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2047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437442" y="1284150"/>
            <a:ext cx="61448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en-US" sz="2800" b="1" i="0" u="none" strike="noStrike" cap="none" normalizeH="0" baseline="0" dirty="0">
                <a:ln>
                  <a:noFill/>
                </a:ln>
                <a:solidFill>
                  <a:srgbClr val="0140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Köszönöm a megtisztelő figyelmet!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14075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4779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Alapértelmezett terv">
  <a:themeElements>
    <a:clrScheme name="Alapértelmezett terv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5776</TotalTime>
  <Words>25</Words>
  <Application>Microsoft Office PowerPoint</Application>
  <PresentationFormat>Diavetítés a képernyőre (4:3 oldalarány)</PresentationFormat>
  <Paragraphs>10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Alapértelmezett terv</vt:lpstr>
      <vt:lpstr>PowerPoint-bemutató</vt:lpstr>
      <vt:lpstr>PowerPoint-bemutató</vt:lpstr>
      <vt:lpstr>PowerPoint-bemutató</vt:lpstr>
      <vt:lpstr>PowerPoint-bemutató</vt:lpstr>
    </vt:vector>
  </TitlesOfParts>
  <Company>Gépelemek Tanszéke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gépipari szakemberképzés helyzete</dc:title>
  <dc:creator>Miskolci Egyetem</dc:creator>
  <cp:lastModifiedBy>Dr. Juhász János (LI)</cp:lastModifiedBy>
  <cp:revision>322</cp:revision>
  <dcterms:created xsi:type="dcterms:W3CDTF">2003-10-11T06:41:36Z</dcterms:created>
  <dcterms:modified xsi:type="dcterms:W3CDTF">2025-04-03T07:34:55Z</dcterms:modified>
</cp:coreProperties>
</file>